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64" r:id="rId4"/>
    <p:sldId id="256" r:id="rId5"/>
    <p:sldId id="260" r:id="rId6"/>
    <p:sldId id="265" r:id="rId7"/>
    <p:sldId id="266" r:id="rId8"/>
    <p:sldId id="259"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66" d="100"/>
          <a:sy n="66" d="100"/>
        </p:scale>
        <p:origin x="-139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4E4AFF-7F35-4CF6-B142-2CB79F6A72FE}" type="doc">
      <dgm:prSet loTypeId="urn:microsoft.com/office/officeart/2005/8/layout/radial3" loCatId="cycle" qsTypeId="urn:microsoft.com/office/officeart/2005/8/quickstyle/3d2" qsCatId="3D" csTypeId="urn:microsoft.com/office/officeart/2005/8/colors/colorful5" csCatId="colorful" phldr="1"/>
      <dgm:spPr/>
      <dgm:t>
        <a:bodyPr/>
        <a:lstStyle/>
        <a:p>
          <a:endParaRPr lang="en-US"/>
        </a:p>
      </dgm:t>
    </dgm:pt>
    <dgm:pt modelId="{FBD1B175-BD79-4D1C-85F5-32DF5584859F}">
      <dgm:prSet phldrT="[Text]"/>
      <dgm:spPr/>
      <dgm:t>
        <a:bodyPr/>
        <a:lstStyle/>
        <a:p>
          <a:r>
            <a:rPr lang="en-US" b="1" dirty="0" smtClean="0"/>
            <a:t>Entrusted  by society to:</a:t>
          </a:r>
          <a:endParaRPr lang="en-US" b="1" dirty="0"/>
        </a:p>
      </dgm:t>
    </dgm:pt>
    <dgm:pt modelId="{684668CA-B8EB-4FDB-93AA-E9D397BBE985}" type="sibTrans" cxnId="{7109AF82-4A19-4E88-8121-DEC267FA6FDC}">
      <dgm:prSet/>
      <dgm:spPr/>
      <dgm:t>
        <a:bodyPr/>
        <a:lstStyle/>
        <a:p>
          <a:endParaRPr lang="en-US"/>
        </a:p>
      </dgm:t>
    </dgm:pt>
    <dgm:pt modelId="{29A3F3D2-C796-4E25-A8C9-C00EAC4C7DB7}" type="parTrans" cxnId="{7109AF82-4A19-4E88-8121-DEC267FA6FDC}">
      <dgm:prSet/>
      <dgm:spPr/>
      <dgm:t>
        <a:bodyPr/>
        <a:lstStyle/>
        <a:p>
          <a:endParaRPr lang="en-US"/>
        </a:p>
      </dgm:t>
    </dgm:pt>
    <dgm:pt modelId="{6C7662DE-CED1-40EB-9EE4-05A5EDC4BBE7}">
      <dgm:prSet phldrT="[Text]"/>
      <dgm:spPr/>
      <dgm:t>
        <a:bodyPr/>
        <a:lstStyle/>
        <a:p>
          <a:r>
            <a:rPr lang="en-US" b="1" dirty="0" smtClean="0"/>
            <a:t>Future of Civil Engineering</a:t>
          </a:r>
          <a:endParaRPr lang="en-US" b="1" dirty="0"/>
        </a:p>
      </dgm:t>
    </dgm:pt>
    <dgm:pt modelId="{7A6598CA-E119-4332-A1DA-BBD9FD0C893F}" type="sibTrans" cxnId="{2C250A2B-8E90-4F7D-B8F4-015492C2248D}">
      <dgm:prSet/>
      <dgm:spPr/>
      <dgm:t>
        <a:bodyPr/>
        <a:lstStyle/>
        <a:p>
          <a:endParaRPr lang="en-US"/>
        </a:p>
      </dgm:t>
    </dgm:pt>
    <dgm:pt modelId="{12B460C1-9BDA-4A69-9A5B-7677A488FA8E}" type="parTrans" cxnId="{2C250A2B-8E90-4F7D-B8F4-015492C2248D}">
      <dgm:prSet/>
      <dgm:spPr/>
      <dgm:t>
        <a:bodyPr/>
        <a:lstStyle/>
        <a:p>
          <a:endParaRPr lang="en-US"/>
        </a:p>
      </dgm:t>
    </dgm:pt>
    <dgm:pt modelId="{4C69B53D-0B08-4AEE-86AC-18DE5CCF9CFE}" type="pres">
      <dgm:prSet presAssocID="{D44E4AFF-7F35-4CF6-B142-2CB79F6A72FE}" presName="composite" presStyleCnt="0">
        <dgm:presLayoutVars>
          <dgm:chMax val="1"/>
          <dgm:dir/>
          <dgm:resizeHandles val="exact"/>
        </dgm:presLayoutVars>
      </dgm:prSet>
      <dgm:spPr/>
      <dgm:t>
        <a:bodyPr/>
        <a:lstStyle/>
        <a:p>
          <a:endParaRPr lang="en-US"/>
        </a:p>
      </dgm:t>
    </dgm:pt>
    <dgm:pt modelId="{E5352158-D2DA-4844-A19F-E8D5893A64F3}" type="pres">
      <dgm:prSet presAssocID="{D44E4AFF-7F35-4CF6-B142-2CB79F6A72FE}" presName="radial" presStyleCnt="0">
        <dgm:presLayoutVars>
          <dgm:animLvl val="ctr"/>
        </dgm:presLayoutVars>
      </dgm:prSet>
      <dgm:spPr/>
    </dgm:pt>
    <dgm:pt modelId="{220DAD3A-A0FA-4AD4-8F90-063C66E3B801}" type="pres">
      <dgm:prSet presAssocID="{6C7662DE-CED1-40EB-9EE4-05A5EDC4BBE7}" presName="centerShape" presStyleLbl="vennNode1" presStyleIdx="0" presStyleCnt="2"/>
      <dgm:spPr/>
      <dgm:t>
        <a:bodyPr/>
        <a:lstStyle/>
        <a:p>
          <a:endParaRPr lang="en-US"/>
        </a:p>
      </dgm:t>
    </dgm:pt>
    <dgm:pt modelId="{6374DD92-0453-4641-B9D8-DB1A7C350A65}" type="pres">
      <dgm:prSet presAssocID="{FBD1B175-BD79-4D1C-85F5-32DF5584859F}" presName="node" presStyleLbl="vennNode1" presStyleIdx="1" presStyleCnt="2">
        <dgm:presLayoutVars>
          <dgm:bulletEnabled val="1"/>
        </dgm:presLayoutVars>
      </dgm:prSet>
      <dgm:spPr/>
      <dgm:t>
        <a:bodyPr/>
        <a:lstStyle/>
        <a:p>
          <a:endParaRPr lang="en-US"/>
        </a:p>
      </dgm:t>
    </dgm:pt>
  </dgm:ptLst>
  <dgm:cxnLst>
    <dgm:cxn modelId="{2C250A2B-8E90-4F7D-B8F4-015492C2248D}" srcId="{D44E4AFF-7F35-4CF6-B142-2CB79F6A72FE}" destId="{6C7662DE-CED1-40EB-9EE4-05A5EDC4BBE7}" srcOrd="0" destOrd="0" parTransId="{12B460C1-9BDA-4A69-9A5B-7677A488FA8E}" sibTransId="{7A6598CA-E119-4332-A1DA-BBD9FD0C893F}"/>
    <dgm:cxn modelId="{99B85680-08B8-408A-B024-B6B7588B8FE4}" type="presOf" srcId="{FBD1B175-BD79-4D1C-85F5-32DF5584859F}" destId="{6374DD92-0453-4641-B9D8-DB1A7C350A65}" srcOrd="0" destOrd="0" presId="urn:microsoft.com/office/officeart/2005/8/layout/radial3"/>
    <dgm:cxn modelId="{DBA9F815-3721-4041-A454-4C5CD9A24BC0}" type="presOf" srcId="{D44E4AFF-7F35-4CF6-B142-2CB79F6A72FE}" destId="{4C69B53D-0B08-4AEE-86AC-18DE5CCF9CFE}" srcOrd="0" destOrd="0" presId="urn:microsoft.com/office/officeart/2005/8/layout/radial3"/>
    <dgm:cxn modelId="{39D2EC26-8D79-4381-9AC7-518F41D0DBE2}" type="presOf" srcId="{6C7662DE-CED1-40EB-9EE4-05A5EDC4BBE7}" destId="{220DAD3A-A0FA-4AD4-8F90-063C66E3B801}" srcOrd="0" destOrd="0" presId="urn:microsoft.com/office/officeart/2005/8/layout/radial3"/>
    <dgm:cxn modelId="{7109AF82-4A19-4E88-8121-DEC267FA6FDC}" srcId="{6C7662DE-CED1-40EB-9EE4-05A5EDC4BBE7}" destId="{FBD1B175-BD79-4D1C-85F5-32DF5584859F}" srcOrd="0" destOrd="0" parTransId="{29A3F3D2-C796-4E25-A8C9-C00EAC4C7DB7}" sibTransId="{684668CA-B8EB-4FDB-93AA-E9D397BBE985}"/>
    <dgm:cxn modelId="{A2D0F5AA-11D8-408D-89CF-7281E1501DD6}" type="presParOf" srcId="{4C69B53D-0B08-4AEE-86AC-18DE5CCF9CFE}" destId="{E5352158-D2DA-4844-A19F-E8D5893A64F3}" srcOrd="0" destOrd="0" presId="urn:microsoft.com/office/officeart/2005/8/layout/radial3"/>
    <dgm:cxn modelId="{918CAD67-8F18-453F-AB7D-4A3140FE0AF7}" type="presParOf" srcId="{E5352158-D2DA-4844-A19F-E8D5893A64F3}" destId="{220DAD3A-A0FA-4AD4-8F90-063C66E3B801}" srcOrd="0" destOrd="0" presId="urn:microsoft.com/office/officeart/2005/8/layout/radial3"/>
    <dgm:cxn modelId="{646E2784-0EDC-41C3-A895-9574F2748B66}" type="presParOf" srcId="{E5352158-D2DA-4844-A19F-E8D5893A64F3}" destId="{6374DD92-0453-4641-B9D8-DB1A7C350A65}" srcOrd="1"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CD9696-A505-413D-9FA8-B2915D20397A}" type="doc">
      <dgm:prSet loTypeId="urn:microsoft.com/office/officeart/2005/8/layout/process2" loCatId="process" qsTypeId="urn:microsoft.com/office/officeart/2005/8/quickstyle/3d2" qsCatId="3D" csTypeId="urn:microsoft.com/office/officeart/2005/8/colors/accent6_2" csCatId="accent6" phldr="1"/>
      <dgm:spPr/>
    </dgm:pt>
    <dgm:pt modelId="{B2D450D1-BA03-44DA-9DAF-C312063F6F9E}">
      <dgm:prSet phldrT="[Text]" custT="1"/>
      <dgm:spPr/>
      <dgm:t>
        <a:bodyPr/>
        <a:lstStyle/>
        <a:p>
          <a:r>
            <a:rPr lang="en-US" sz="1800" b="0" i="0" dirty="0" smtClean="0">
              <a:solidFill>
                <a:schemeClr val="tx1"/>
              </a:solidFill>
            </a:rPr>
            <a:t>Create</a:t>
          </a:r>
          <a:endParaRPr lang="en-US" sz="1800" b="0" i="0" dirty="0">
            <a:solidFill>
              <a:schemeClr val="tx1"/>
            </a:solidFill>
          </a:endParaRPr>
        </a:p>
      </dgm:t>
    </dgm:pt>
    <dgm:pt modelId="{B9F355EA-686D-45E5-A3F3-F9CB3B986A3D}" type="parTrans" cxnId="{DEABFCC8-D987-4D2E-ADB6-C723DB385032}">
      <dgm:prSet/>
      <dgm:spPr/>
      <dgm:t>
        <a:bodyPr/>
        <a:lstStyle/>
        <a:p>
          <a:endParaRPr lang="en-US"/>
        </a:p>
      </dgm:t>
    </dgm:pt>
    <dgm:pt modelId="{5C0B04C2-097B-4736-865B-4BD60E3351F4}" type="sibTrans" cxnId="{DEABFCC8-D987-4D2E-ADB6-C723DB385032}">
      <dgm:prSet/>
      <dgm:spPr/>
      <dgm:t>
        <a:bodyPr/>
        <a:lstStyle/>
        <a:p>
          <a:endParaRPr lang="en-US" dirty="0"/>
        </a:p>
      </dgm:t>
    </dgm:pt>
    <dgm:pt modelId="{C914BEB7-DB31-434C-97A6-30C69A1011C5}">
      <dgm:prSet phldrT="[Text]"/>
      <dgm:spPr/>
      <dgm:t>
        <a:bodyPr/>
        <a:lstStyle/>
        <a:p>
          <a:r>
            <a:rPr lang="en-US" i="0" dirty="0" smtClean="0">
              <a:solidFill>
                <a:schemeClr val="tx1"/>
              </a:solidFill>
            </a:rPr>
            <a:t>Enhance</a:t>
          </a:r>
          <a:endParaRPr lang="en-US" i="0" dirty="0">
            <a:solidFill>
              <a:schemeClr val="tx1"/>
            </a:solidFill>
          </a:endParaRPr>
        </a:p>
      </dgm:t>
    </dgm:pt>
    <dgm:pt modelId="{13374FE5-F16D-4F3B-80A8-8006B73D3576}" type="parTrans" cxnId="{D53FA827-2965-401C-ACAE-04DB2156A725}">
      <dgm:prSet/>
      <dgm:spPr/>
      <dgm:t>
        <a:bodyPr/>
        <a:lstStyle/>
        <a:p>
          <a:endParaRPr lang="en-US"/>
        </a:p>
      </dgm:t>
    </dgm:pt>
    <dgm:pt modelId="{A8FED4DD-F6E8-4AD4-9B2C-65EAEFEB7F5B}" type="sibTrans" cxnId="{D53FA827-2965-401C-ACAE-04DB2156A725}">
      <dgm:prSet/>
      <dgm:spPr/>
      <dgm:t>
        <a:bodyPr/>
        <a:lstStyle/>
        <a:p>
          <a:endParaRPr lang="en-US" dirty="0"/>
        </a:p>
      </dgm:t>
    </dgm:pt>
    <dgm:pt modelId="{DEBACDF9-62B6-4483-BB9A-2C3770BDDF08}">
      <dgm:prSet phldrT="[Text]"/>
      <dgm:spPr/>
      <dgm:t>
        <a:bodyPr/>
        <a:lstStyle/>
        <a:p>
          <a:r>
            <a:rPr lang="en-US" b="0" i="0" dirty="0" smtClean="0">
              <a:solidFill>
                <a:schemeClr val="tx1"/>
              </a:solidFill>
            </a:rPr>
            <a:t>Serve, as master</a:t>
          </a:r>
          <a:endParaRPr lang="en-US" b="0" dirty="0"/>
        </a:p>
      </dgm:t>
    </dgm:pt>
    <dgm:pt modelId="{E22D4C8D-8A81-45A6-8D05-B2A7AD922EB9}" type="parTrans" cxnId="{A4A6AA75-4A22-4079-860E-EE36BA85F516}">
      <dgm:prSet/>
      <dgm:spPr/>
      <dgm:t>
        <a:bodyPr/>
        <a:lstStyle/>
        <a:p>
          <a:endParaRPr lang="en-US"/>
        </a:p>
      </dgm:t>
    </dgm:pt>
    <dgm:pt modelId="{64AF5219-0CB0-422F-8D52-9C1B0B1F843F}" type="sibTrans" cxnId="{A4A6AA75-4A22-4079-860E-EE36BA85F516}">
      <dgm:prSet/>
      <dgm:spPr/>
      <dgm:t>
        <a:bodyPr/>
        <a:lstStyle/>
        <a:p>
          <a:endParaRPr lang="en-US"/>
        </a:p>
      </dgm:t>
    </dgm:pt>
    <dgm:pt modelId="{9AA87E50-D87F-48D0-A49B-13E4BFDA2CEC}" type="pres">
      <dgm:prSet presAssocID="{7FCD9696-A505-413D-9FA8-B2915D20397A}" presName="linearFlow" presStyleCnt="0">
        <dgm:presLayoutVars>
          <dgm:resizeHandles val="exact"/>
        </dgm:presLayoutVars>
      </dgm:prSet>
      <dgm:spPr/>
    </dgm:pt>
    <dgm:pt modelId="{BAA8DDF4-80CC-4025-84D2-309BF53A0472}" type="pres">
      <dgm:prSet presAssocID="{B2D450D1-BA03-44DA-9DAF-C312063F6F9E}" presName="node" presStyleLbl="node1" presStyleIdx="0" presStyleCnt="3">
        <dgm:presLayoutVars>
          <dgm:bulletEnabled val="1"/>
        </dgm:presLayoutVars>
      </dgm:prSet>
      <dgm:spPr/>
      <dgm:t>
        <a:bodyPr/>
        <a:lstStyle/>
        <a:p>
          <a:endParaRPr lang="en-US"/>
        </a:p>
      </dgm:t>
    </dgm:pt>
    <dgm:pt modelId="{E3B43938-6352-467A-A0E7-65D43AF26A66}" type="pres">
      <dgm:prSet presAssocID="{5C0B04C2-097B-4736-865B-4BD60E3351F4}" presName="sibTrans" presStyleLbl="sibTrans2D1" presStyleIdx="0" presStyleCnt="2"/>
      <dgm:spPr/>
      <dgm:t>
        <a:bodyPr/>
        <a:lstStyle/>
        <a:p>
          <a:endParaRPr lang="en-US"/>
        </a:p>
      </dgm:t>
    </dgm:pt>
    <dgm:pt modelId="{DF04E374-70E7-43F6-934E-8BC0FC05876D}" type="pres">
      <dgm:prSet presAssocID="{5C0B04C2-097B-4736-865B-4BD60E3351F4}" presName="connectorText" presStyleLbl="sibTrans2D1" presStyleIdx="0" presStyleCnt="2"/>
      <dgm:spPr/>
      <dgm:t>
        <a:bodyPr/>
        <a:lstStyle/>
        <a:p>
          <a:endParaRPr lang="en-US"/>
        </a:p>
      </dgm:t>
    </dgm:pt>
    <dgm:pt modelId="{033497A7-2955-4A76-9005-D98084B3752E}" type="pres">
      <dgm:prSet presAssocID="{C914BEB7-DB31-434C-97A6-30C69A1011C5}" presName="node" presStyleLbl="node1" presStyleIdx="1" presStyleCnt="3">
        <dgm:presLayoutVars>
          <dgm:bulletEnabled val="1"/>
        </dgm:presLayoutVars>
      </dgm:prSet>
      <dgm:spPr/>
      <dgm:t>
        <a:bodyPr/>
        <a:lstStyle/>
        <a:p>
          <a:endParaRPr lang="en-US"/>
        </a:p>
      </dgm:t>
    </dgm:pt>
    <dgm:pt modelId="{A049ADE3-0CE8-469A-BBC4-56036738C3C5}" type="pres">
      <dgm:prSet presAssocID="{A8FED4DD-F6E8-4AD4-9B2C-65EAEFEB7F5B}" presName="sibTrans" presStyleLbl="sibTrans2D1" presStyleIdx="1" presStyleCnt="2"/>
      <dgm:spPr/>
      <dgm:t>
        <a:bodyPr/>
        <a:lstStyle/>
        <a:p>
          <a:endParaRPr lang="en-US"/>
        </a:p>
      </dgm:t>
    </dgm:pt>
    <dgm:pt modelId="{0AB6DA38-C061-4EFB-B9C5-D1A9222852B0}" type="pres">
      <dgm:prSet presAssocID="{A8FED4DD-F6E8-4AD4-9B2C-65EAEFEB7F5B}" presName="connectorText" presStyleLbl="sibTrans2D1" presStyleIdx="1" presStyleCnt="2"/>
      <dgm:spPr/>
      <dgm:t>
        <a:bodyPr/>
        <a:lstStyle/>
        <a:p>
          <a:endParaRPr lang="en-US"/>
        </a:p>
      </dgm:t>
    </dgm:pt>
    <dgm:pt modelId="{949F5AD5-329A-43EE-8279-8E1F1FE412CD}" type="pres">
      <dgm:prSet presAssocID="{DEBACDF9-62B6-4483-BB9A-2C3770BDDF08}" presName="node" presStyleLbl="node1" presStyleIdx="2" presStyleCnt="3" custLinFactNeighborX="1121" custLinFactNeighborY="22223">
        <dgm:presLayoutVars>
          <dgm:bulletEnabled val="1"/>
        </dgm:presLayoutVars>
      </dgm:prSet>
      <dgm:spPr/>
      <dgm:t>
        <a:bodyPr/>
        <a:lstStyle/>
        <a:p>
          <a:endParaRPr lang="en-US"/>
        </a:p>
      </dgm:t>
    </dgm:pt>
  </dgm:ptLst>
  <dgm:cxnLst>
    <dgm:cxn modelId="{683A1BB2-9972-40A2-B026-B30EAF116E8A}" type="presOf" srcId="{7FCD9696-A505-413D-9FA8-B2915D20397A}" destId="{9AA87E50-D87F-48D0-A49B-13E4BFDA2CEC}" srcOrd="0" destOrd="0" presId="urn:microsoft.com/office/officeart/2005/8/layout/process2"/>
    <dgm:cxn modelId="{DEABFCC8-D987-4D2E-ADB6-C723DB385032}" srcId="{7FCD9696-A505-413D-9FA8-B2915D20397A}" destId="{B2D450D1-BA03-44DA-9DAF-C312063F6F9E}" srcOrd="0" destOrd="0" parTransId="{B9F355EA-686D-45E5-A3F3-F9CB3B986A3D}" sibTransId="{5C0B04C2-097B-4736-865B-4BD60E3351F4}"/>
    <dgm:cxn modelId="{CDD827B8-F2A1-44D0-9EB3-760D2BB8D1F8}" type="presOf" srcId="{5C0B04C2-097B-4736-865B-4BD60E3351F4}" destId="{DF04E374-70E7-43F6-934E-8BC0FC05876D}" srcOrd="1" destOrd="0" presId="urn:microsoft.com/office/officeart/2005/8/layout/process2"/>
    <dgm:cxn modelId="{D53FA827-2965-401C-ACAE-04DB2156A725}" srcId="{7FCD9696-A505-413D-9FA8-B2915D20397A}" destId="{C914BEB7-DB31-434C-97A6-30C69A1011C5}" srcOrd="1" destOrd="0" parTransId="{13374FE5-F16D-4F3B-80A8-8006B73D3576}" sibTransId="{A8FED4DD-F6E8-4AD4-9B2C-65EAEFEB7F5B}"/>
    <dgm:cxn modelId="{D44C73FC-CCCF-409C-ABFE-6DFFF0E70163}" type="presOf" srcId="{DEBACDF9-62B6-4483-BB9A-2C3770BDDF08}" destId="{949F5AD5-329A-43EE-8279-8E1F1FE412CD}" srcOrd="0" destOrd="0" presId="urn:microsoft.com/office/officeart/2005/8/layout/process2"/>
    <dgm:cxn modelId="{C351B423-24B7-4BAE-868F-361B7CB466F5}" type="presOf" srcId="{A8FED4DD-F6E8-4AD4-9B2C-65EAEFEB7F5B}" destId="{0AB6DA38-C061-4EFB-B9C5-D1A9222852B0}" srcOrd="1" destOrd="0" presId="urn:microsoft.com/office/officeart/2005/8/layout/process2"/>
    <dgm:cxn modelId="{A9F98DAC-F4F8-4429-973C-3ADB2D35BBBE}" type="presOf" srcId="{C914BEB7-DB31-434C-97A6-30C69A1011C5}" destId="{033497A7-2955-4A76-9005-D98084B3752E}" srcOrd="0" destOrd="0" presId="urn:microsoft.com/office/officeart/2005/8/layout/process2"/>
    <dgm:cxn modelId="{A238872E-7B08-4044-99DF-AC0765EA5F35}" type="presOf" srcId="{A8FED4DD-F6E8-4AD4-9B2C-65EAEFEB7F5B}" destId="{A049ADE3-0CE8-469A-BBC4-56036738C3C5}" srcOrd="0" destOrd="0" presId="urn:microsoft.com/office/officeart/2005/8/layout/process2"/>
    <dgm:cxn modelId="{A4A6AA75-4A22-4079-860E-EE36BA85F516}" srcId="{7FCD9696-A505-413D-9FA8-B2915D20397A}" destId="{DEBACDF9-62B6-4483-BB9A-2C3770BDDF08}" srcOrd="2" destOrd="0" parTransId="{E22D4C8D-8A81-45A6-8D05-B2A7AD922EB9}" sibTransId="{64AF5219-0CB0-422F-8D52-9C1B0B1F843F}"/>
    <dgm:cxn modelId="{2882A550-3E6F-4786-BD82-61986871F1E3}" type="presOf" srcId="{B2D450D1-BA03-44DA-9DAF-C312063F6F9E}" destId="{BAA8DDF4-80CC-4025-84D2-309BF53A0472}" srcOrd="0" destOrd="0" presId="urn:microsoft.com/office/officeart/2005/8/layout/process2"/>
    <dgm:cxn modelId="{6294B255-67A8-47D3-91CB-E586BCA71D49}" type="presOf" srcId="{5C0B04C2-097B-4736-865B-4BD60E3351F4}" destId="{E3B43938-6352-467A-A0E7-65D43AF26A66}" srcOrd="0" destOrd="0" presId="urn:microsoft.com/office/officeart/2005/8/layout/process2"/>
    <dgm:cxn modelId="{9DAB13E3-E04B-4336-9ADF-89AA3EB21C65}" type="presParOf" srcId="{9AA87E50-D87F-48D0-A49B-13E4BFDA2CEC}" destId="{BAA8DDF4-80CC-4025-84D2-309BF53A0472}" srcOrd="0" destOrd="0" presId="urn:microsoft.com/office/officeart/2005/8/layout/process2"/>
    <dgm:cxn modelId="{28C913C2-7D55-44A3-9A7A-5D84CC31EDB1}" type="presParOf" srcId="{9AA87E50-D87F-48D0-A49B-13E4BFDA2CEC}" destId="{E3B43938-6352-467A-A0E7-65D43AF26A66}" srcOrd="1" destOrd="0" presId="urn:microsoft.com/office/officeart/2005/8/layout/process2"/>
    <dgm:cxn modelId="{32BD9B86-FA3D-4DA6-97B3-BAAA5504944D}" type="presParOf" srcId="{E3B43938-6352-467A-A0E7-65D43AF26A66}" destId="{DF04E374-70E7-43F6-934E-8BC0FC05876D}" srcOrd="0" destOrd="0" presId="urn:microsoft.com/office/officeart/2005/8/layout/process2"/>
    <dgm:cxn modelId="{87D684D9-862D-4535-AAC2-1D5F3B751693}" type="presParOf" srcId="{9AA87E50-D87F-48D0-A49B-13E4BFDA2CEC}" destId="{033497A7-2955-4A76-9005-D98084B3752E}" srcOrd="2" destOrd="0" presId="urn:microsoft.com/office/officeart/2005/8/layout/process2"/>
    <dgm:cxn modelId="{346775B8-0CE3-474F-9356-B07D9DAA294C}" type="presParOf" srcId="{9AA87E50-D87F-48D0-A49B-13E4BFDA2CEC}" destId="{A049ADE3-0CE8-469A-BBC4-56036738C3C5}" srcOrd="3" destOrd="0" presId="urn:microsoft.com/office/officeart/2005/8/layout/process2"/>
    <dgm:cxn modelId="{4BF92D56-D51B-420E-95D3-904DC12E4875}" type="presParOf" srcId="{A049ADE3-0CE8-469A-BBC4-56036738C3C5}" destId="{0AB6DA38-C061-4EFB-B9C5-D1A9222852B0}" srcOrd="0" destOrd="0" presId="urn:microsoft.com/office/officeart/2005/8/layout/process2"/>
    <dgm:cxn modelId="{0734990E-A141-433F-8C0F-6E38CDB758C3}" type="presParOf" srcId="{9AA87E50-D87F-48D0-A49B-13E4BFDA2CEC}" destId="{949F5AD5-329A-43EE-8279-8E1F1FE412CD}" srcOrd="4" destOrd="0" presId="urn:microsoft.com/office/officeart/2005/8/layout/process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793F99-AD14-476B-B66E-B67BE079949F}" type="doc">
      <dgm:prSet loTypeId="urn:microsoft.com/office/officeart/2005/8/layout/funnel1" loCatId="process" qsTypeId="urn:microsoft.com/office/officeart/2005/8/quickstyle/3d2" qsCatId="3D" csTypeId="urn:microsoft.com/office/officeart/2005/8/colors/accent6_5" csCatId="accent6" phldr="1"/>
      <dgm:spPr/>
      <dgm:t>
        <a:bodyPr/>
        <a:lstStyle/>
        <a:p>
          <a:endParaRPr lang="en-US"/>
        </a:p>
      </dgm:t>
    </dgm:pt>
    <dgm:pt modelId="{7DEAC123-A70F-4275-806A-AD8E1EFC3DC8}">
      <dgm:prSet phldrT="[Text]"/>
      <dgm:spPr/>
      <dgm:t>
        <a:bodyPr/>
        <a:lstStyle/>
        <a:p>
          <a:r>
            <a:rPr lang="en-US" dirty="0" smtClean="0"/>
            <a:t>Leaders</a:t>
          </a:r>
          <a:endParaRPr lang="en-US" dirty="0"/>
        </a:p>
      </dgm:t>
    </dgm:pt>
    <dgm:pt modelId="{8442C905-19CE-4BE4-B75B-821E317E0856}" type="parTrans" cxnId="{0242D5F6-E95C-4B6A-8AD8-0421E7258A5E}">
      <dgm:prSet/>
      <dgm:spPr/>
      <dgm:t>
        <a:bodyPr/>
        <a:lstStyle/>
        <a:p>
          <a:endParaRPr lang="en-US"/>
        </a:p>
      </dgm:t>
    </dgm:pt>
    <dgm:pt modelId="{FFC28363-A82A-4791-AF7C-6914AE47977B}" type="sibTrans" cxnId="{0242D5F6-E95C-4B6A-8AD8-0421E7258A5E}">
      <dgm:prSet/>
      <dgm:spPr/>
      <dgm:t>
        <a:bodyPr/>
        <a:lstStyle/>
        <a:p>
          <a:endParaRPr lang="en-US"/>
        </a:p>
      </dgm:t>
    </dgm:pt>
    <dgm:pt modelId="{F1BC82EB-C1BC-457E-83EB-3A0BBC0BA9D1}">
      <dgm:prSet phldrT="[Text]"/>
      <dgm:spPr/>
      <dgm:t>
        <a:bodyPr/>
        <a:lstStyle/>
        <a:p>
          <a:r>
            <a:rPr lang="en-US" dirty="0" smtClean="0"/>
            <a:t>Innovators</a:t>
          </a:r>
          <a:endParaRPr lang="en-US" dirty="0"/>
        </a:p>
      </dgm:t>
    </dgm:pt>
    <dgm:pt modelId="{C80054B4-2837-490E-A788-75810FCFD8BA}" type="parTrans" cxnId="{613B2393-7685-42B3-AD9B-0B5C623037C5}">
      <dgm:prSet/>
      <dgm:spPr/>
      <dgm:t>
        <a:bodyPr/>
        <a:lstStyle/>
        <a:p>
          <a:endParaRPr lang="en-US"/>
        </a:p>
      </dgm:t>
    </dgm:pt>
    <dgm:pt modelId="{BCE44109-0DC8-4C58-B54C-61AD3536188C}" type="sibTrans" cxnId="{613B2393-7685-42B3-AD9B-0B5C623037C5}">
      <dgm:prSet/>
      <dgm:spPr/>
      <dgm:t>
        <a:bodyPr/>
        <a:lstStyle/>
        <a:p>
          <a:endParaRPr lang="en-US"/>
        </a:p>
      </dgm:t>
    </dgm:pt>
    <dgm:pt modelId="{8D5E25FA-A8DD-4751-B85B-60A4B9AEF02C}">
      <dgm:prSet phldrT="[Text]"/>
      <dgm:spPr/>
      <dgm:t>
        <a:bodyPr/>
        <a:lstStyle/>
        <a:p>
          <a:r>
            <a:rPr lang="en-US" dirty="0" smtClean="0"/>
            <a:t>Planners</a:t>
          </a:r>
          <a:endParaRPr lang="en-US" dirty="0"/>
        </a:p>
      </dgm:t>
    </dgm:pt>
    <dgm:pt modelId="{8F4C10D4-4E7C-49A3-9E42-4F4E0D7C4876}" type="parTrans" cxnId="{E8C7C87E-26DA-4F65-8E31-D1980F93BB94}">
      <dgm:prSet/>
      <dgm:spPr/>
      <dgm:t>
        <a:bodyPr/>
        <a:lstStyle/>
        <a:p>
          <a:endParaRPr lang="en-US"/>
        </a:p>
      </dgm:t>
    </dgm:pt>
    <dgm:pt modelId="{E993C9D0-C509-4CD4-AAC5-C428BDA8A703}" type="sibTrans" cxnId="{E8C7C87E-26DA-4F65-8E31-D1980F93BB94}">
      <dgm:prSet/>
      <dgm:spPr/>
      <dgm:t>
        <a:bodyPr/>
        <a:lstStyle/>
        <a:p>
          <a:endParaRPr lang="en-US"/>
        </a:p>
      </dgm:t>
    </dgm:pt>
    <dgm:pt modelId="{F736A652-F5DD-4D97-B418-E8043542CDD1}">
      <dgm:prSet phldrT="[Text]" custT="1"/>
      <dgm:spPr/>
      <dgm:t>
        <a:bodyPr/>
        <a:lstStyle/>
        <a:p>
          <a:r>
            <a:rPr lang="en-US" sz="2000" dirty="0" smtClean="0">
              <a:solidFill>
                <a:schemeClr val="tx1"/>
              </a:solidFill>
            </a:rPr>
            <a:t>Careers</a:t>
          </a:r>
          <a:endParaRPr lang="en-US" sz="2000" dirty="0">
            <a:solidFill>
              <a:schemeClr val="tx1"/>
            </a:solidFill>
          </a:endParaRPr>
        </a:p>
      </dgm:t>
    </dgm:pt>
    <dgm:pt modelId="{B36C718C-4A06-4C68-A8B5-3E9CCEF88E12}" type="sibTrans" cxnId="{2BB3F958-824B-4352-BD93-E2D36BA48414}">
      <dgm:prSet/>
      <dgm:spPr/>
      <dgm:t>
        <a:bodyPr/>
        <a:lstStyle/>
        <a:p>
          <a:endParaRPr lang="en-US"/>
        </a:p>
      </dgm:t>
    </dgm:pt>
    <dgm:pt modelId="{B7003CBF-C4F3-4B77-A813-D1F85EC6F34C}" type="parTrans" cxnId="{2BB3F958-824B-4352-BD93-E2D36BA48414}">
      <dgm:prSet/>
      <dgm:spPr/>
      <dgm:t>
        <a:bodyPr/>
        <a:lstStyle/>
        <a:p>
          <a:endParaRPr lang="en-US"/>
        </a:p>
      </dgm:t>
    </dgm:pt>
    <dgm:pt modelId="{AF106F0E-9FE0-4ABE-8B86-31441707BCB9}" type="pres">
      <dgm:prSet presAssocID="{D7793F99-AD14-476B-B66E-B67BE079949F}" presName="Name0" presStyleCnt="0">
        <dgm:presLayoutVars>
          <dgm:chMax val="4"/>
          <dgm:resizeHandles val="exact"/>
        </dgm:presLayoutVars>
      </dgm:prSet>
      <dgm:spPr/>
      <dgm:t>
        <a:bodyPr/>
        <a:lstStyle/>
        <a:p>
          <a:endParaRPr lang="en-US"/>
        </a:p>
      </dgm:t>
    </dgm:pt>
    <dgm:pt modelId="{E32DC604-B742-4773-866B-1759AA09AD3E}" type="pres">
      <dgm:prSet presAssocID="{D7793F99-AD14-476B-B66E-B67BE079949F}" presName="ellipse" presStyleLbl="trBgShp" presStyleIdx="0" presStyleCnt="1"/>
      <dgm:spPr/>
    </dgm:pt>
    <dgm:pt modelId="{F4920DD9-1D93-4B65-A834-D65FD6FF4426}" type="pres">
      <dgm:prSet presAssocID="{D7793F99-AD14-476B-B66E-B67BE079949F}" presName="arrow1" presStyleLbl="fgShp" presStyleIdx="0" presStyleCnt="1" custAng="20835987" custScaleX="146153" custScaleY="207691" custLinFactX="-100000" custLinFactY="-100000" custLinFactNeighborX="-147827" custLinFactNeighborY="-182461"/>
      <dgm:spPr>
        <a:prstGeom prst="stripedRightArrow">
          <a:avLst/>
        </a:prstGeom>
      </dgm:spPr>
    </dgm:pt>
    <dgm:pt modelId="{A294B8A8-30A4-459B-AD80-888728C4588B}" type="pres">
      <dgm:prSet presAssocID="{D7793F99-AD14-476B-B66E-B67BE079949F}" presName="rectangle" presStyleLbl="revTx" presStyleIdx="0" presStyleCnt="1" custAng="0" custLinFactNeighborX="1149" custLinFactNeighborY="-82874">
        <dgm:presLayoutVars>
          <dgm:bulletEnabled val="1"/>
        </dgm:presLayoutVars>
      </dgm:prSet>
      <dgm:spPr/>
      <dgm:t>
        <a:bodyPr/>
        <a:lstStyle/>
        <a:p>
          <a:endParaRPr lang="en-US"/>
        </a:p>
      </dgm:t>
    </dgm:pt>
    <dgm:pt modelId="{F20A396D-4BA1-45DF-A3A9-DB077E6EDEA6}" type="pres">
      <dgm:prSet presAssocID="{F1BC82EB-C1BC-457E-83EB-3A0BBC0BA9D1}" presName="item1" presStyleLbl="node1" presStyleIdx="0" presStyleCnt="3">
        <dgm:presLayoutVars>
          <dgm:bulletEnabled val="1"/>
        </dgm:presLayoutVars>
      </dgm:prSet>
      <dgm:spPr/>
      <dgm:t>
        <a:bodyPr/>
        <a:lstStyle/>
        <a:p>
          <a:endParaRPr lang="en-US"/>
        </a:p>
      </dgm:t>
    </dgm:pt>
    <dgm:pt modelId="{9491C576-5360-4E38-8ABC-027C88FCC893}" type="pres">
      <dgm:prSet presAssocID="{8D5E25FA-A8DD-4751-B85B-60A4B9AEF02C}" presName="item2" presStyleLbl="node1" presStyleIdx="1" presStyleCnt="3">
        <dgm:presLayoutVars>
          <dgm:bulletEnabled val="1"/>
        </dgm:presLayoutVars>
      </dgm:prSet>
      <dgm:spPr/>
      <dgm:t>
        <a:bodyPr/>
        <a:lstStyle/>
        <a:p>
          <a:endParaRPr lang="en-US"/>
        </a:p>
      </dgm:t>
    </dgm:pt>
    <dgm:pt modelId="{93267651-010E-4606-B09F-FFA9348AEB9B}" type="pres">
      <dgm:prSet presAssocID="{F736A652-F5DD-4D97-B418-E8043542CDD1}" presName="item3" presStyleLbl="node1" presStyleIdx="2" presStyleCnt="3">
        <dgm:presLayoutVars>
          <dgm:bulletEnabled val="1"/>
        </dgm:presLayoutVars>
      </dgm:prSet>
      <dgm:spPr/>
      <dgm:t>
        <a:bodyPr/>
        <a:lstStyle/>
        <a:p>
          <a:endParaRPr lang="en-US"/>
        </a:p>
      </dgm:t>
    </dgm:pt>
    <dgm:pt modelId="{3BB82989-2030-4D17-9844-7DD5413B162E}" type="pres">
      <dgm:prSet presAssocID="{D7793F99-AD14-476B-B66E-B67BE079949F}" presName="funnel" presStyleLbl="trAlignAcc1" presStyleIdx="0" presStyleCnt="1" custLinFactNeighborX="739" custLinFactNeighborY="-277"/>
      <dgm:spPr/>
    </dgm:pt>
  </dgm:ptLst>
  <dgm:cxnLst>
    <dgm:cxn modelId="{F2DACA36-F72D-4754-BD9E-32495DC42465}" type="presOf" srcId="{8D5E25FA-A8DD-4751-B85B-60A4B9AEF02C}" destId="{F20A396D-4BA1-45DF-A3A9-DB077E6EDEA6}" srcOrd="0" destOrd="0" presId="urn:microsoft.com/office/officeart/2005/8/layout/funnel1"/>
    <dgm:cxn modelId="{CE650478-FD7C-4C5D-96D5-F2001E760DDB}" type="presOf" srcId="{F1BC82EB-C1BC-457E-83EB-3A0BBC0BA9D1}" destId="{9491C576-5360-4E38-8ABC-027C88FCC893}" srcOrd="0" destOrd="0" presId="urn:microsoft.com/office/officeart/2005/8/layout/funnel1"/>
    <dgm:cxn modelId="{821FEAA3-68DA-4F04-8811-DEDF831D862D}" type="presOf" srcId="{D7793F99-AD14-476B-B66E-B67BE079949F}" destId="{AF106F0E-9FE0-4ABE-8B86-31441707BCB9}" srcOrd="0" destOrd="0" presId="urn:microsoft.com/office/officeart/2005/8/layout/funnel1"/>
    <dgm:cxn modelId="{6A875EE2-8A34-49D1-BF98-6D56597C5314}" type="presOf" srcId="{7DEAC123-A70F-4275-806A-AD8E1EFC3DC8}" destId="{93267651-010E-4606-B09F-FFA9348AEB9B}" srcOrd="0" destOrd="0" presId="urn:microsoft.com/office/officeart/2005/8/layout/funnel1"/>
    <dgm:cxn modelId="{966D5E0E-C430-4251-8AF4-C0C49D41DCA6}" type="presOf" srcId="{F736A652-F5DD-4D97-B418-E8043542CDD1}" destId="{A294B8A8-30A4-459B-AD80-888728C4588B}" srcOrd="0" destOrd="0" presId="urn:microsoft.com/office/officeart/2005/8/layout/funnel1"/>
    <dgm:cxn modelId="{0242D5F6-E95C-4B6A-8AD8-0421E7258A5E}" srcId="{D7793F99-AD14-476B-B66E-B67BE079949F}" destId="{7DEAC123-A70F-4275-806A-AD8E1EFC3DC8}" srcOrd="0" destOrd="0" parTransId="{8442C905-19CE-4BE4-B75B-821E317E0856}" sibTransId="{FFC28363-A82A-4791-AF7C-6914AE47977B}"/>
    <dgm:cxn modelId="{E8C7C87E-26DA-4F65-8E31-D1980F93BB94}" srcId="{D7793F99-AD14-476B-B66E-B67BE079949F}" destId="{8D5E25FA-A8DD-4751-B85B-60A4B9AEF02C}" srcOrd="2" destOrd="0" parTransId="{8F4C10D4-4E7C-49A3-9E42-4F4E0D7C4876}" sibTransId="{E993C9D0-C509-4CD4-AAC5-C428BDA8A703}"/>
    <dgm:cxn modelId="{2BB3F958-824B-4352-BD93-E2D36BA48414}" srcId="{D7793F99-AD14-476B-B66E-B67BE079949F}" destId="{F736A652-F5DD-4D97-B418-E8043542CDD1}" srcOrd="3" destOrd="0" parTransId="{B7003CBF-C4F3-4B77-A813-D1F85EC6F34C}" sibTransId="{B36C718C-4A06-4C68-A8B5-3E9CCEF88E12}"/>
    <dgm:cxn modelId="{613B2393-7685-42B3-AD9B-0B5C623037C5}" srcId="{D7793F99-AD14-476B-B66E-B67BE079949F}" destId="{F1BC82EB-C1BC-457E-83EB-3A0BBC0BA9D1}" srcOrd="1" destOrd="0" parTransId="{C80054B4-2837-490E-A788-75810FCFD8BA}" sibTransId="{BCE44109-0DC8-4C58-B54C-61AD3536188C}"/>
    <dgm:cxn modelId="{F06667F4-06A5-4CD8-A6BB-2C059087AAC9}" type="presParOf" srcId="{AF106F0E-9FE0-4ABE-8B86-31441707BCB9}" destId="{E32DC604-B742-4773-866B-1759AA09AD3E}" srcOrd="0" destOrd="0" presId="urn:microsoft.com/office/officeart/2005/8/layout/funnel1"/>
    <dgm:cxn modelId="{5C3E6456-4526-42FF-8794-7813EEFA6481}" type="presParOf" srcId="{AF106F0E-9FE0-4ABE-8B86-31441707BCB9}" destId="{F4920DD9-1D93-4B65-A834-D65FD6FF4426}" srcOrd="1" destOrd="0" presId="urn:microsoft.com/office/officeart/2005/8/layout/funnel1"/>
    <dgm:cxn modelId="{5BFD9317-502A-4268-84F0-D6F7DDA68DE4}" type="presParOf" srcId="{AF106F0E-9FE0-4ABE-8B86-31441707BCB9}" destId="{A294B8A8-30A4-459B-AD80-888728C4588B}" srcOrd="2" destOrd="0" presId="urn:microsoft.com/office/officeart/2005/8/layout/funnel1"/>
    <dgm:cxn modelId="{77473A22-0097-4198-A19C-187BFD63B4AF}" type="presParOf" srcId="{AF106F0E-9FE0-4ABE-8B86-31441707BCB9}" destId="{F20A396D-4BA1-45DF-A3A9-DB077E6EDEA6}" srcOrd="3" destOrd="0" presId="urn:microsoft.com/office/officeart/2005/8/layout/funnel1"/>
    <dgm:cxn modelId="{67BBF2B4-E683-4B74-A157-E93C1805EFFF}" type="presParOf" srcId="{AF106F0E-9FE0-4ABE-8B86-31441707BCB9}" destId="{9491C576-5360-4E38-8ABC-027C88FCC893}" srcOrd="4" destOrd="0" presId="urn:microsoft.com/office/officeart/2005/8/layout/funnel1"/>
    <dgm:cxn modelId="{9B3FDB74-D9E1-4778-B918-17A9475B695F}" type="presParOf" srcId="{AF106F0E-9FE0-4ABE-8B86-31441707BCB9}" destId="{93267651-010E-4606-B09F-FFA9348AEB9B}" srcOrd="5" destOrd="0" presId="urn:microsoft.com/office/officeart/2005/8/layout/funnel1"/>
    <dgm:cxn modelId="{FF728FEF-B705-49F9-824A-BE6297CE7377}" type="presParOf" srcId="{AF106F0E-9FE0-4ABE-8B86-31441707BCB9}" destId="{3BB82989-2030-4D17-9844-7DD5413B162E}" srcOrd="6" destOrd="0" presId="urn:microsoft.com/office/officeart/2005/8/layout/funnel1"/>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576D6E-ECBF-4F2D-935F-4C09A472D7D9}" type="doc">
      <dgm:prSet loTypeId="urn:microsoft.com/office/officeart/2005/8/layout/hList2" loCatId="relationship" qsTypeId="urn:microsoft.com/office/officeart/2005/8/quickstyle/3d2" qsCatId="3D" csTypeId="urn:microsoft.com/office/officeart/2005/8/colors/accent5_4" csCatId="accent5" phldr="1"/>
      <dgm:spPr/>
      <dgm:t>
        <a:bodyPr/>
        <a:lstStyle/>
        <a:p>
          <a:endParaRPr lang="en-US"/>
        </a:p>
      </dgm:t>
    </dgm:pt>
    <dgm:pt modelId="{83F74626-3995-46F9-8245-2819C33EB238}">
      <dgm:prSet phldrT="[Text]"/>
      <dgm:spPr/>
      <dgm:t>
        <a:bodyPr/>
        <a:lstStyle/>
        <a:p>
          <a:r>
            <a:rPr lang="en-US" dirty="0" smtClean="0"/>
            <a:t>  Education   .</a:t>
          </a:r>
          <a:endParaRPr lang="en-US" dirty="0"/>
        </a:p>
      </dgm:t>
    </dgm:pt>
    <dgm:pt modelId="{C949A6E4-5116-4E34-9D17-1D060D698221}" type="parTrans" cxnId="{A7594377-FAAB-45EC-A507-3E4517513425}">
      <dgm:prSet/>
      <dgm:spPr/>
      <dgm:t>
        <a:bodyPr/>
        <a:lstStyle/>
        <a:p>
          <a:endParaRPr lang="en-US"/>
        </a:p>
      </dgm:t>
    </dgm:pt>
    <dgm:pt modelId="{78B00101-FB83-4DCB-AE1C-32DBDE24573C}" type="sibTrans" cxnId="{A7594377-FAAB-45EC-A507-3E4517513425}">
      <dgm:prSet/>
      <dgm:spPr/>
      <dgm:t>
        <a:bodyPr/>
        <a:lstStyle/>
        <a:p>
          <a:endParaRPr lang="en-US"/>
        </a:p>
      </dgm:t>
    </dgm:pt>
    <dgm:pt modelId="{63B331CC-B3B6-4296-A96E-0AF0C20ADEE4}">
      <dgm:prSet phldrT="[Text]"/>
      <dgm:spPr/>
      <dgm:t>
        <a:bodyPr/>
        <a:lstStyle/>
        <a:p>
          <a:r>
            <a:rPr lang="en-US" dirty="0" smtClean="0"/>
            <a:t>Support</a:t>
          </a:r>
          <a:endParaRPr lang="en-US" dirty="0"/>
        </a:p>
      </dgm:t>
    </dgm:pt>
    <dgm:pt modelId="{43F7FF9B-5DBE-4591-8D3D-4F652694A2B9}" type="parTrans" cxnId="{150C882A-D271-4E2A-940F-34D0623F731E}">
      <dgm:prSet/>
      <dgm:spPr/>
      <dgm:t>
        <a:bodyPr/>
        <a:lstStyle/>
        <a:p>
          <a:endParaRPr lang="en-US"/>
        </a:p>
      </dgm:t>
    </dgm:pt>
    <dgm:pt modelId="{2BA0DF7A-39FC-4D26-86C3-847AF32F9BAC}" type="sibTrans" cxnId="{150C882A-D271-4E2A-940F-34D0623F731E}">
      <dgm:prSet/>
      <dgm:spPr/>
      <dgm:t>
        <a:bodyPr/>
        <a:lstStyle/>
        <a:p>
          <a:endParaRPr lang="en-US"/>
        </a:p>
      </dgm:t>
    </dgm:pt>
    <dgm:pt modelId="{4BA64EAC-1E97-47CE-8464-2A99BD106C62}">
      <dgm:prSet phldrT="[Text]"/>
      <dgm:spPr/>
      <dgm:t>
        <a:bodyPr/>
        <a:lstStyle/>
        <a:p>
          <a:r>
            <a:rPr lang="en-US" dirty="0" smtClean="0"/>
            <a:t>Increased Resources</a:t>
          </a:r>
          <a:endParaRPr lang="en-US" dirty="0"/>
        </a:p>
      </dgm:t>
    </dgm:pt>
    <dgm:pt modelId="{D7E6A2A6-6DA2-4E81-B9AC-4BF520B47BC8}" type="parTrans" cxnId="{18596FDB-9E1F-48B3-B21D-01A891AA59E3}">
      <dgm:prSet/>
      <dgm:spPr/>
      <dgm:t>
        <a:bodyPr/>
        <a:lstStyle/>
        <a:p>
          <a:endParaRPr lang="en-US"/>
        </a:p>
      </dgm:t>
    </dgm:pt>
    <dgm:pt modelId="{D1E5DE4D-8C7D-4A0D-B000-368D3193A9B4}" type="sibTrans" cxnId="{18596FDB-9E1F-48B3-B21D-01A891AA59E3}">
      <dgm:prSet/>
      <dgm:spPr/>
      <dgm:t>
        <a:bodyPr/>
        <a:lstStyle/>
        <a:p>
          <a:endParaRPr lang="en-US"/>
        </a:p>
      </dgm:t>
    </dgm:pt>
    <dgm:pt modelId="{1913DF06-76A3-4634-A63A-CEA2576726DF}">
      <dgm:prSet phldrT="[Text]"/>
      <dgm:spPr/>
      <dgm:t>
        <a:bodyPr/>
        <a:lstStyle/>
        <a:p>
          <a:r>
            <a:rPr lang="en-US" dirty="0" smtClean="0"/>
            <a:t>Critical thinking &amp; Problem Solving abilities</a:t>
          </a:r>
          <a:endParaRPr lang="en-US" dirty="0"/>
        </a:p>
      </dgm:t>
    </dgm:pt>
    <dgm:pt modelId="{80E9ED97-B9A4-4360-9467-C658C5A45D57}" type="parTrans" cxnId="{0113186B-2842-4BBA-B2B1-EBDCD8047770}">
      <dgm:prSet/>
      <dgm:spPr/>
      <dgm:t>
        <a:bodyPr/>
        <a:lstStyle/>
        <a:p>
          <a:endParaRPr lang="en-US"/>
        </a:p>
      </dgm:t>
    </dgm:pt>
    <dgm:pt modelId="{1DC773CE-93B4-4475-A768-EB2C37BC0EE6}" type="sibTrans" cxnId="{0113186B-2842-4BBA-B2B1-EBDCD8047770}">
      <dgm:prSet/>
      <dgm:spPr/>
      <dgm:t>
        <a:bodyPr/>
        <a:lstStyle/>
        <a:p>
          <a:endParaRPr lang="en-US"/>
        </a:p>
      </dgm:t>
    </dgm:pt>
    <dgm:pt modelId="{63EB3B1B-ADC4-4AED-96F2-FBA2239D2065}">
      <dgm:prSet phldrT="[Text]"/>
      <dgm:spPr/>
      <dgm:t>
        <a:bodyPr/>
        <a:lstStyle/>
        <a:p>
          <a:r>
            <a:rPr lang="en-US" dirty="0" smtClean="0"/>
            <a:t>Perspectives &amp; Experiences</a:t>
          </a:r>
          <a:endParaRPr lang="en-US" dirty="0"/>
        </a:p>
      </dgm:t>
    </dgm:pt>
    <dgm:pt modelId="{8FA360D2-B88E-4305-B6E1-699623CE6445}" type="parTrans" cxnId="{2D795F9F-4F2A-44EE-B049-1351033A5A94}">
      <dgm:prSet/>
      <dgm:spPr/>
      <dgm:t>
        <a:bodyPr/>
        <a:lstStyle/>
        <a:p>
          <a:endParaRPr lang="en-US"/>
        </a:p>
      </dgm:t>
    </dgm:pt>
    <dgm:pt modelId="{BB6304E3-C135-4DE6-A138-3ACAB4225F54}" type="sibTrans" cxnId="{2D795F9F-4F2A-44EE-B049-1351033A5A94}">
      <dgm:prSet/>
      <dgm:spPr/>
      <dgm:t>
        <a:bodyPr/>
        <a:lstStyle/>
        <a:p>
          <a:endParaRPr lang="en-US"/>
        </a:p>
      </dgm:t>
    </dgm:pt>
    <dgm:pt modelId="{02AE7B94-979B-40A8-B38D-A6024F3D4032}" type="pres">
      <dgm:prSet presAssocID="{46576D6E-ECBF-4F2D-935F-4C09A472D7D9}" presName="linearFlow" presStyleCnt="0">
        <dgm:presLayoutVars>
          <dgm:dir/>
          <dgm:animLvl val="lvl"/>
          <dgm:resizeHandles/>
        </dgm:presLayoutVars>
      </dgm:prSet>
      <dgm:spPr/>
      <dgm:t>
        <a:bodyPr/>
        <a:lstStyle/>
        <a:p>
          <a:endParaRPr lang="en-US"/>
        </a:p>
      </dgm:t>
    </dgm:pt>
    <dgm:pt modelId="{D457F3A2-65EB-4BFA-9929-6442878C3A42}" type="pres">
      <dgm:prSet presAssocID="{83F74626-3995-46F9-8245-2819C33EB238}" presName="compositeNode" presStyleCnt="0">
        <dgm:presLayoutVars>
          <dgm:bulletEnabled val="1"/>
        </dgm:presLayoutVars>
      </dgm:prSet>
      <dgm:spPr/>
    </dgm:pt>
    <dgm:pt modelId="{35A7C12A-EBF3-499E-84E8-B6D4AA4FE3C5}" type="pres">
      <dgm:prSet presAssocID="{83F74626-3995-46F9-8245-2819C33EB238}" presName="image" presStyleLbl="fgImgPlace1" presStyleIdx="0" presStyleCnt="1"/>
      <dgm:spPr/>
    </dgm:pt>
    <dgm:pt modelId="{9F3F32FB-1A42-4777-B507-2B1E768242BF}" type="pres">
      <dgm:prSet presAssocID="{83F74626-3995-46F9-8245-2819C33EB238}" presName="childNode" presStyleLbl="node1" presStyleIdx="0" presStyleCnt="1">
        <dgm:presLayoutVars>
          <dgm:bulletEnabled val="1"/>
        </dgm:presLayoutVars>
      </dgm:prSet>
      <dgm:spPr/>
      <dgm:t>
        <a:bodyPr/>
        <a:lstStyle/>
        <a:p>
          <a:endParaRPr lang="en-US"/>
        </a:p>
      </dgm:t>
    </dgm:pt>
    <dgm:pt modelId="{F8329124-BEF4-461A-A5B1-B719D0BDD24E}" type="pres">
      <dgm:prSet presAssocID="{83F74626-3995-46F9-8245-2819C33EB238}" presName="parentNode" presStyleLbl="revTx" presStyleIdx="0" presStyleCnt="1">
        <dgm:presLayoutVars>
          <dgm:chMax val="0"/>
          <dgm:bulletEnabled val="1"/>
        </dgm:presLayoutVars>
      </dgm:prSet>
      <dgm:spPr/>
      <dgm:t>
        <a:bodyPr/>
        <a:lstStyle/>
        <a:p>
          <a:endParaRPr lang="en-US"/>
        </a:p>
      </dgm:t>
    </dgm:pt>
  </dgm:ptLst>
  <dgm:cxnLst>
    <dgm:cxn modelId="{18596FDB-9E1F-48B3-B21D-01A891AA59E3}" srcId="{83F74626-3995-46F9-8245-2819C33EB238}" destId="{4BA64EAC-1E97-47CE-8464-2A99BD106C62}" srcOrd="1" destOrd="0" parTransId="{D7E6A2A6-6DA2-4E81-B9AC-4BF520B47BC8}" sibTransId="{D1E5DE4D-8C7D-4A0D-B000-368D3193A9B4}"/>
    <dgm:cxn modelId="{50C43DDA-7469-4905-A4A1-13395D00ACF9}" type="presOf" srcId="{83F74626-3995-46F9-8245-2819C33EB238}" destId="{F8329124-BEF4-461A-A5B1-B719D0BDD24E}" srcOrd="0" destOrd="0" presId="urn:microsoft.com/office/officeart/2005/8/layout/hList2"/>
    <dgm:cxn modelId="{B9B58839-3ED0-441B-A996-C072C72CC417}" type="presOf" srcId="{63EB3B1B-ADC4-4AED-96F2-FBA2239D2065}" destId="{9F3F32FB-1A42-4777-B507-2B1E768242BF}" srcOrd="0" destOrd="3" presId="urn:microsoft.com/office/officeart/2005/8/layout/hList2"/>
    <dgm:cxn modelId="{B1B001F1-4CD2-4CEF-8EB4-8351BCF363B5}" type="presOf" srcId="{1913DF06-76A3-4634-A63A-CEA2576726DF}" destId="{9F3F32FB-1A42-4777-B507-2B1E768242BF}" srcOrd="0" destOrd="2" presId="urn:microsoft.com/office/officeart/2005/8/layout/hList2"/>
    <dgm:cxn modelId="{1DF9300D-4E80-4DFA-9710-62EC999AA7D5}" type="presOf" srcId="{63B331CC-B3B6-4296-A96E-0AF0C20ADEE4}" destId="{9F3F32FB-1A42-4777-B507-2B1E768242BF}" srcOrd="0" destOrd="0" presId="urn:microsoft.com/office/officeart/2005/8/layout/hList2"/>
    <dgm:cxn modelId="{0113186B-2842-4BBA-B2B1-EBDCD8047770}" srcId="{83F74626-3995-46F9-8245-2819C33EB238}" destId="{1913DF06-76A3-4634-A63A-CEA2576726DF}" srcOrd="2" destOrd="0" parTransId="{80E9ED97-B9A4-4360-9467-C658C5A45D57}" sibTransId="{1DC773CE-93B4-4475-A768-EB2C37BC0EE6}"/>
    <dgm:cxn modelId="{2D795F9F-4F2A-44EE-B049-1351033A5A94}" srcId="{83F74626-3995-46F9-8245-2819C33EB238}" destId="{63EB3B1B-ADC4-4AED-96F2-FBA2239D2065}" srcOrd="3" destOrd="0" parTransId="{8FA360D2-B88E-4305-B6E1-699623CE6445}" sibTransId="{BB6304E3-C135-4DE6-A138-3ACAB4225F54}"/>
    <dgm:cxn modelId="{3A694115-4599-46FF-A59C-437540EED886}" type="presOf" srcId="{4BA64EAC-1E97-47CE-8464-2A99BD106C62}" destId="{9F3F32FB-1A42-4777-B507-2B1E768242BF}" srcOrd="0" destOrd="1" presId="urn:microsoft.com/office/officeart/2005/8/layout/hList2"/>
    <dgm:cxn modelId="{8EC7569C-7741-4634-9146-B0F5FF621298}" type="presOf" srcId="{46576D6E-ECBF-4F2D-935F-4C09A472D7D9}" destId="{02AE7B94-979B-40A8-B38D-A6024F3D4032}" srcOrd="0" destOrd="0" presId="urn:microsoft.com/office/officeart/2005/8/layout/hList2"/>
    <dgm:cxn modelId="{A7594377-FAAB-45EC-A507-3E4517513425}" srcId="{46576D6E-ECBF-4F2D-935F-4C09A472D7D9}" destId="{83F74626-3995-46F9-8245-2819C33EB238}" srcOrd="0" destOrd="0" parTransId="{C949A6E4-5116-4E34-9D17-1D060D698221}" sibTransId="{78B00101-FB83-4DCB-AE1C-32DBDE24573C}"/>
    <dgm:cxn modelId="{150C882A-D271-4E2A-940F-34D0623F731E}" srcId="{83F74626-3995-46F9-8245-2819C33EB238}" destId="{63B331CC-B3B6-4296-A96E-0AF0C20ADEE4}" srcOrd="0" destOrd="0" parTransId="{43F7FF9B-5DBE-4591-8D3D-4F652694A2B9}" sibTransId="{2BA0DF7A-39FC-4D26-86C3-847AF32F9BAC}"/>
    <dgm:cxn modelId="{D94B6657-0144-456A-AB32-E4FE35D3517E}" type="presParOf" srcId="{02AE7B94-979B-40A8-B38D-A6024F3D4032}" destId="{D457F3A2-65EB-4BFA-9929-6442878C3A42}" srcOrd="0" destOrd="0" presId="urn:microsoft.com/office/officeart/2005/8/layout/hList2"/>
    <dgm:cxn modelId="{E19B816E-E4CD-4DC1-BF70-B9A3054F500F}" type="presParOf" srcId="{D457F3A2-65EB-4BFA-9929-6442878C3A42}" destId="{35A7C12A-EBF3-499E-84E8-B6D4AA4FE3C5}" srcOrd="0" destOrd="0" presId="urn:microsoft.com/office/officeart/2005/8/layout/hList2"/>
    <dgm:cxn modelId="{E3486335-6880-4798-8EC4-1C8AB7BD7E9C}" type="presParOf" srcId="{D457F3A2-65EB-4BFA-9929-6442878C3A42}" destId="{9F3F32FB-1A42-4777-B507-2B1E768242BF}" srcOrd="1" destOrd="0" presId="urn:microsoft.com/office/officeart/2005/8/layout/hList2"/>
    <dgm:cxn modelId="{406B191B-3BF6-4DF3-A9E7-8CED16A9C06E}" type="presParOf" srcId="{D457F3A2-65EB-4BFA-9929-6442878C3A42}" destId="{F8329124-BEF4-461A-A5B1-B719D0BDD24E}" srcOrd="2" destOrd="0" presId="urn:microsoft.com/office/officeart/2005/8/layout/h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0DAD3A-A0FA-4AD4-8F90-063C66E3B801}">
      <dsp:nvSpPr>
        <dsp:cNvPr id="0" name=""/>
        <dsp:cNvSpPr/>
      </dsp:nvSpPr>
      <dsp:spPr>
        <a:xfrm>
          <a:off x="1016654" y="516011"/>
          <a:ext cx="2574776" cy="2574776"/>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Future of Civil Engineering</a:t>
          </a:r>
          <a:endParaRPr lang="en-US" sz="2800" b="1" kern="1200" dirty="0"/>
        </a:p>
      </dsp:txBody>
      <dsp:txXfrm>
        <a:off x="1016654" y="516011"/>
        <a:ext cx="2574776" cy="2574776"/>
      </dsp:txXfrm>
    </dsp:sp>
    <dsp:sp modelId="{6374DD92-0453-4641-B9D8-DB1A7C350A65}">
      <dsp:nvSpPr>
        <dsp:cNvPr id="0" name=""/>
        <dsp:cNvSpPr/>
      </dsp:nvSpPr>
      <dsp:spPr>
        <a:xfrm>
          <a:off x="3334757" y="1159705"/>
          <a:ext cx="1287388" cy="1287388"/>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Entrusted  by society to:</a:t>
          </a:r>
          <a:endParaRPr lang="en-US" sz="1600" b="1" kern="1200" dirty="0"/>
        </a:p>
      </dsp:txBody>
      <dsp:txXfrm>
        <a:off x="3334757" y="1159705"/>
        <a:ext cx="1287388" cy="12873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A8DDF4-80CC-4025-84D2-309BF53A0472}">
      <dsp:nvSpPr>
        <dsp:cNvPr id="0" name=""/>
        <dsp:cNvSpPr/>
      </dsp:nvSpPr>
      <dsp:spPr>
        <a:xfrm>
          <a:off x="895182" y="0"/>
          <a:ext cx="1714834" cy="51434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kern="1200" dirty="0" smtClean="0">
              <a:solidFill>
                <a:schemeClr val="tx1"/>
              </a:solidFill>
            </a:rPr>
            <a:t>Create</a:t>
          </a:r>
          <a:endParaRPr lang="en-US" sz="1800" b="0" i="0" kern="1200" dirty="0">
            <a:solidFill>
              <a:schemeClr val="tx1"/>
            </a:solidFill>
          </a:endParaRPr>
        </a:p>
      </dsp:txBody>
      <dsp:txXfrm>
        <a:off x="895182" y="0"/>
        <a:ext cx="1714834" cy="514349"/>
      </dsp:txXfrm>
    </dsp:sp>
    <dsp:sp modelId="{E3B43938-6352-467A-A0E7-65D43AF26A66}">
      <dsp:nvSpPr>
        <dsp:cNvPr id="0" name=""/>
        <dsp:cNvSpPr/>
      </dsp:nvSpPr>
      <dsp:spPr>
        <a:xfrm rot="5400000">
          <a:off x="1656159" y="527208"/>
          <a:ext cx="192881" cy="23145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rot="5400000">
        <a:off x="1656159" y="527208"/>
        <a:ext cx="192881" cy="231457"/>
      </dsp:txXfrm>
    </dsp:sp>
    <dsp:sp modelId="{033497A7-2955-4A76-9005-D98084B3752E}">
      <dsp:nvSpPr>
        <dsp:cNvPr id="0" name=""/>
        <dsp:cNvSpPr/>
      </dsp:nvSpPr>
      <dsp:spPr>
        <a:xfrm>
          <a:off x="895182" y="771525"/>
          <a:ext cx="1714834" cy="51434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i="0" kern="1200" dirty="0" smtClean="0">
              <a:solidFill>
                <a:schemeClr val="tx1"/>
              </a:solidFill>
            </a:rPr>
            <a:t>Enhance</a:t>
          </a:r>
          <a:endParaRPr lang="en-US" sz="1800" i="0" kern="1200" dirty="0">
            <a:solidFill>
              <a:schemeClr val="tx1"/>
            </a:solidFill>
          </a:endParaRPr>
        </a:p>
      </dsp:txBody>
      <dsp:txXfrm>
        <a:off x="895182" y="771525"/>
        <a:ext cx="1714834" cy="514349"/>
      </dsp:txXfrm>
    </dsp:sp>
    <dsp:sp modelId="{A049ADE3-0CE8-469A-BBC4-56036738C3C5}">
      <dsp:nvSpPr>
        <dsp:cNvPr id="0" name=""/>
        <dsp:cNvSpPr/>
      </dsp:nvSpPr>
      <dsp:spPr>
        <a:xfrm rot="5314363">
          <a:off x="1665741" y="1298733"/>
          <a:ext cx="192941" cy="23145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rot="5314363">
        <a:off x="1665741" y="1298733"/>
        <a:ext cx="192941" cy="231457"/>
      </dsp:txXfrm>
    </dsp:sp>
    <dsp:sp modelId="{949F5AD5-329A-43EE-8279-8E1F1FE412CD}">
      <dsp:nvSpPr>
        <dsp:cNvPr id="0" name=""/>
        <dsp:cNvSpPr/>
      </dsp:nvSpPr>
      <dsp:spPr>
        <a:xfrm>
          <a:off x="914405" y="1543050"/>
          <a:ext cx="1714834" cy="51434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kern="1200" dirty="0" smtClean="0">
              <a:solidFill>
                <a:schemeClr val="tx1"/>
              </a:solidFill>
            </a:rPr>
            <a:t>Serve, as master</a:t>
          </a:r>
          <a:endParaRPr lang="en-US" sz="1800" b="0" kern="1200" dirty="0"/>
        </a:p>
      </dsp:txBody>
      <dsp:txXfrm>
        <a:off x="914405" y="1543050"/>
        <a:ext cx="1714834" cy="51434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2DC604-B742-4773-866B-1759AA09AD3E}">
      <dsp:nvSpPr>
        <dsp:cNvPr id="0" name=""/>
        <dsp:cNvSpPr/>
      </dsp:nvSpPr>
      <dsp:spPr>
        <a:xfrm>
          <a:off x="793508" y="405193"/>
          <a:ext cx="2899791" cy="1007059"/>
        </a:xfrm>
        <a:prstGeom prst="ellipse">
          <a:avLst/>
        </a:prstGeom>
        <a:solidFill>
          <a:schemeClr val="accent6">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F4920DD9-1D93-4B65-A834-D65FD6FF4426}">
      <dsp:nvSpPr>
        <dsp:cNvPr id="0" name=""/>
        <dsp:cNvSpPr/>
      </dsp:nvSpPr>
      <dsp:spPr>
        <a:xfrm rot="20835987">
          <a:off x="444502" y="1661566"/>
          <a:ext cx="821343" cy="746989"/>
        </a:xfrm>
        <a:prstGeom prst="stripedRightArrow">
          <a:avLst/>
        </a:prstGeom>
        <a:solidFill>
          <a:schemeClr val="accent6">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294B8A8-30A4-459B-AD80-888728C4588B}">
      <dsp:nvSpPr>
        <dsp:cNvPr id="0" name=""/>
        <dsp:cNvSpPr/>
      </dsp:nvSpPr>
      <dsp:spPr>
        <a:xfrm>
          <a:off x="930154" y="2599993"/>
          <a:ext cx="2697480" cy="674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Careers</a:t>
          </a:r>
          <a:endParaRPr lang="en-US" sz="2000" kern="1200" dirty="0">
            <a:solidFill>
              <a:schemeClr val="tx1"/>
            </a:solidFill>
          </a:endParaRPr>
        </a:p>
      </dsp:txBody>
      <dsp:txXfrm>
        <a:off x="930154" y="2599993"/>
        <a:ext cx="2697480" cy="674370"/>
      </dsp:txXfrm>
    </dsp:sp>
    <dsp:sp modelId="{F20A396D-4BA1-45DF-A3A9-DB077E6EDEA6}">
      <dsp:nvSpPr>
        <dsp:cNvPr id="0" name=""/>
        <dsp:cNvSpPr/>
      </dsp:nvSpPr>
      <dsp:spPr>
        <a:xfrm>
          <a:off x="1847773" y="1490030"/>
          <a:ext cx="1011555" cy="1011555"/>
        </a:xfrm>
        <a:prstGeom prst="ellipse">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Planners</a:t>
          </a:r>
          <a:endParaRPr lang="en-US" sz="1200" kern="1200" dirty="0"/>
        </a:p>
      </dsp:txBody>
      <dsp:txXfrm>
        <a:off x="1847773" y="1490030"/>
        <a:ext cx="1011555" cy="1011555"/>
      </dsp:txXfrm>
    </dsp:sp>
    <dsp:sp modelId="{9491C576-5360-4E38-8ABC-027C88FCC893}">
      <dsp:nvSpPr>
        <dsp:cNvPr id="0" name=""/>
        <dsp:cNvSpPr/>
      </dsp:nvSpPr>
      <dsp:spPr>
        <a:xfrm>
          <a:off x="1123950" y="731138"/>
          <a:ext cx="1011555" cy="1011555"/>
        </a:xfrm>
        <a:prstGeom prst="ellipse">
          <a:avLst/>
        </a:prstGeom>
        <a:gradFill rotWithShape="0">
          <a:gsLst>
            <a:gs pos="0">
              <a:schemeClr val="accent6">
                <a:alpha val="90000"/>
                <a:hueOff val="0"/>
                <a:satOff val="0"/>
                <a:lumOff val="0"/>
                <a:alphaOff val="-20000"/>
                <a:shade val="51000"/>
                <a:satMod val="130000"/>
              </a:schemeClr>
            </a:gs>
            <a:gs pos="80000">
              <a:schemeClr val="accent6">
                <a:alpha val="90000"/>
                <a:hueOff val="0"/>
                <a:satOff val="0"/>
                <a:lumOff val="0"/>
                <a:alphaOff val="-20000"/>
                <a:shade val="93000"/>
                <a:satMod val="130000"/>
              </a:schemeClr>
            </a:gs>
            <a:gs pos="100000">
              <a:schemeClr val="accent6">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Innovators</a:t>
          </a:r>
          <a:endParaRPr lang="en-US" sz="1200" kern="1200" dirty="0"/>
        </a:p>
      </dsp:txBody>
      <dsp:txXfrm>
        <a:off x="1123950" y="731138"/>
        <a:ext cx="1011555" cy="1011555"/>
      </dsp:txXfrm>
    </dsp:sp>
    <dsp:sp modelId="{93267651-010E-4606-B09F-FFA9348AEB9B}">
      <dsp:nvSpPr>
        <dsp:cNvPr id="0" name=""/>
        <dsp:cNvSpPr/>
      </dsp:nvSpPr>
      <dsp:spPr>
        <a:xfrm>
          <a:off x="2157984" y="486567"/>
          <a:ext cx="1011555" cy="1011555"/>
        </a:xfrm>
        <a:prstGeom prst="ellipse">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Leaders</a:t>
          </a:r>
          <a:endParaRPr lang="en-US" sz="1200" kern="1200" dirty="0"/>
        </a:p>
      </dsp:txBody>
      <dsp:txXfrm>
        <a:off x="2157984" y="486567"/>
        <a:ext cx="1011555" cy="1011555"/>
      </dsp:txXfrm>
    </dsp:sp>
    <dsp:sp modelId="{3BB82989-2030-4D17-9844-7DD5413B162E}">
      <dsp:nvSpPr>
        <dsp:cNvPr id="0" name=""/>
        <dsp:cNvSpPr/>
      </dsp:nvSpPr>
      <dsp:spPr>
        <a:xfrm>
          <a:off x="697626" y="274585"/>
          <a:ext cx="3147060" cy="2517648"/>
        </a:xfrm>
        <a:prstGeom prst="funnel">
          <a:avLst/>
        </a:prstGeom>
        <a:solidFill>
          <a:schemeClr val="lt1">
            <a:alpha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329124-BEF4-461A-A5B1-B719D0BDD24E}">
      <dsp:nvSpPr>
        <dsp:cNvPr id="0" name=""/>
        <dsp:cNvSpPr/>
      </dsp:nvSpPr>
      <dsp:spPr>
        <a:xfrm rot="16200000">
          <a:off x="-643723" y="1028821"/>
          <a:ext cx="1545336" cy="238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10685" bIns="0" numCol="1" spcCol="1270" anchor="t" anchorCtr="0">
          <a:noAutofit/>
        </a:bodyPr>
        <a:lstStyle/>
        <a:p>
          <a:pPr lvl="0" algn="r" defTabSz="755650">
            <a:lnSpc>
              <a:spcPct val="90000"/>
            </a:lnSpc>
            <a:spcBef>
              <a:spcPct val="0"/>
            </a:spcBef>
            <a:spcAft>
              <a:spcPct val="35000"/>
            </a:spcAft>
          </a:pPr>
          <a:r>
            <a:rPr lang="en-US" sz="1700" kern="1200" dirty="0" smtClean="0"/>
            <a:t>  Education   .</a:t>
          </a:r>
          <a:endParaRPr lang="en-US" sz="1700" kern="1200" dirty="0"/>
        </a:p>
      </dsp:txBody>
      <dsp:txXfrm rot="16200000">
        <a:off x="-643723" y="1028821"/>
        <a:ext cx="1545336" cy="238887"/>
      </dsp:txXfrm>
    </dsp:sp>
    <dsp:sp modelId="{9F3F32FB-1A42-4777-B507-2B1E768242BF}">
      <dsp:nvSpPr>
        <dsp:cNvPr id="0" name=""/>
        <dsp:cNvSpPr/>
      </dsp:nvSpPr>
      <dsp:spPr>
        <a:xfrm>
          <a:off x="248388" y="375597"/>
          <a:ext cx="1189910" cy="1545336"/>
        </a:xfrm>
        <a:prstGeom prst="rect">
          <a:avLst/>
        </a:prstGeom>
        <a:gradFill rotWithShape="0">
          <a:gsLst>
            <a:gs pos="0">
              <a:schemeClr val="accent5">
                <a:shade val="50000"/>
                <a:hueOff val="0"/>
                <a:satOff val="0"/>
                <a:lumOff val="0"/>
                <a:alphaOff val="0"/>
                <a:shade val="51000"/>
                <a:satMod val="130000"/>
              </a:schemeClr>
            </a:gs>
            <a:gs pos="80000">
              <a:schemeClr val="accent5">
                <a:shade val="50000"/>
                <a:hueOff val="0"/>
                <a:satOff val="0"/>
                <a:lumOff val="0"/>
                <a:alphaOff val="0"/>
                <a:shade val="93000"/>
                <a:satMod val="130000"/>
              </a:schemeClr>
            </a:gs>
            <a:gs pos="100000">
              <a:schemeClr val="accent5">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2456" tIns="210685" rIns="92456" bIns="92456"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Support</a:t>
          </a:r>
          <a:endParaRPr lang="en-US" sz="1000" kern="1200" dirty="0"/>
        </a:p>
        <a:p>
          <a:pPr marL="57150" lvl="1" indent="-57150" algn="l" defTabSz="444500">
            <a:lnSpc>
              <a:spcPct val="90000"/>
            </a:lnSpc>
            <a:spcBef>
              <a:spcPct val="0"/>
            </a:spcBef>
            <a:spcAft>
              <a:spcPct val="15000"/>
            </a:spcAft>
            <a:buChar char="••"/>
          </a:pPr>
          <a:r>
            <a:rPr lang="en-US" sz="1000" kern="1200" dirty="0" smtClean="0"/>
            <a:t>Increased Resources</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&amp; Problem Solving abilities</a:t>
          </a:r>
          <a:endParaRPr lang="en-US" sz="1000" kern="1200" dirty="0"/>
        </a:p>
        <a:p>
          <a:pPr marL="57150" lvl="1" indent="-57150" algn="l" defTabSz="444500">
            <a:lnSpc>
              <a:spcPct val="90000"/>
            </a:lnSpc>
            <a:spcBef>
              <a:spcPct val="0"/>
            </a:spcBef>
            <a:spcAft>
              <a:spcPct val="15000"/>
            </a:spcAft>
            <a:buChar char="••"/>
          </a:pPr>
          <a:r>
            <a:rPr lang="en-US" sz="1000" kern="1200" dirty="0" smtClean="0"/>
            <a:t>Perspectives &amp; Experiences</a:t>
          </a:r>
          <a:endParaRPr lang="en-US" sz="1000" kern="1200" dirty="0"/>
        </a:p>
      </dsp:txBody>
      <dsp:txXfrm>
        <a:off x="248388" y="375597"/>
        <a:ext cx="1189910" cy="1545336"/>
      </dsp:txXfrm>
    </dsp:sp>
    <dsp:sp modelId="{35A7C12A-EBF3-499E-84E8-B6D4AA4FE3C5}">
      <dsp:nvSpPr>
        <dsp:cNvPr id="0" name=""/>
        <dsp:cNvSpPr/>
      </dsp:nvSpPr>
      <dsp:spPr>
        <a:xfrm>
          <a:off x="9501" y="60266"/>
          <a:ext cx="477774" cy="477774"/>
        </a:xfrm>
        <a:prstGeom prst="rect">
          <a:avLst/>
        </a:prstGeom>
        <a:solidFill>
          <a:schemeClr val="accent5">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165A2-63AA-433B-A65D-2D3FF30FE417}" type="datetimeFigureOut">
              <a:rPr lang="en-US" smtClean="0"/>
              <a:pPr/>
              <a:t>4/26/2010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873498-7B51-4BD8-9A13-DEE6C178CC95}" type="slidenum">
              <a:rPr lang="en-US" smtClean="0"/>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165A2-63AA-433B-A65D-2D3FF30FE417}" type="datetimeFigureOut">
              <a:rPr lang="en-US" smtClean="0"/>
              <a:pPr/>
              <a:t>4/26/2010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73498-7B51-4BD8-9A13-DEE6C178CC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sce.org/PPLContent.aspx?id=26107" TargetMode="External"/><Relationship Id="rId2" Type="http://schemas.openxmlformats.org/officeDocument/2006/relationships/hyperlink" Target="http://content.asce.org/" TargetMode="External"/><Relationship Id="rId1" Type="http://schemas.openxmlformats.org/officeDocument/2006/relationships/slideLayout" Target="../slideLayouts/slideLayout2.xml"/><Relationship Id="rId6" Type="http://schemas.openxmlformats.org/officeDocument/2006/relationships/hyperlink" Target="https://learn.nmsu.edu/webct/urw/lc5122001.tp0/cobaltMainFrame.dowebct" TargetMode="External"/><Relationship Id="rId5" Type="http://schemas.openxmlformats.org/officeDocument/2006/relationships/hyperlink" Target="http://www.thefreedictionary.com/empowerment" TargetMode="External"/><Relationship Id="rId4" Type="http://schemas.openxmlformats.org/officeDocument/2006/relationships/hyperlink" Target="http://eff.csuchico.edu/html/home.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image" Target="../media/image7.wmf"/></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58775"/>
            <a:ext cx="8610600" cy="1470025"/>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spcBef>
                <a:spcPts val="0"/>
              </a:spcBef>
            </a:pP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rlin Sans FB Demi" pitchFamily="34" charset="0"/>
                <a:ea typeface="+mn-ea"/>
                <a:cs typeface="+mn-cs"/>
              </a:rPr>
              <a:t>Improving The Future of Civil Engineering through Global Leadership </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ea typeface="+mn-ea"/>
                <a:cs typeface="+mn-cs"/>
              </a:rPr>
              <a:t/>
            </a:r>
            <a:b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ea typeface="+mn-ea"/>
                <a:cs typeface="+mn-cs"/>
              </a:rPr>
            </a:b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Subtitle 4"/>
          <p:cNvSpPr>
            <a:spLocks noGrp="1"/>
          </p:cNvSpPr>
          <p:nvPr>
            <p:ph type="subTitle" idx="1"/>
          </p:nvPr>
        </p:nvSpPr>
        <p:spPr>
          <a:xfrm>
            <a:off x="1638300" y="5486400"/>
            <a:ext cx="6400800" cy="914400"/>
          </a:xfrm>
        </p:spPr>
        <p:txBody>
          <a:bodyPr>
            <a:normAutofit/>
          </a:bodyPr>
          <a:lstStyle/>
          <a:p>
            <a:r>
              <a:rPr lang="en-US" sz="1800"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By: bridgette Quintero</a:t>
            </a:r>
          </a:p>
          <a:p>
            <a:r>
              <a:rPr lang="en-US" sz="1800"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EMD 350v M73</a:t>
            </a:r>
            <a:endParaRPr lang="en-US" sz="1800" dirty="0">
              <a:solidFill>
                <a:srgbClr val="0070C0"/>
              </a:solidFill>
              <a:latin typeface="Berlin Sans FB Demi" pitchFamily="34" charset="0"/>
            </a:endParaRPr>
          </a:p>
        </p:txBody>
      </p:sp>
      <p:grpSp>
        <p:nvGrpSpPr>
          <p:cNvPr id="9" name="Group 8"/>
          <p:cNvGrpSpPr/>
          <p:nvPr/>
        </p:nvGrpSpPr>
        <p:grpSpPr>
          <a:xfrm>
            <a:off x="2819400" y="1447800"/>
            <a:ext cx="4038600" cy="3657600"/>
            <a:chOff x="2286000" y="1295400"/>
            <a:chExt cx="4038600" cy="3657600"/>
          </a:xfrm>
        </p:grpSpPr>
        <p:pic>
          <p:nvPicPr>
            <p:cNvPr id="1028" name="Picture 4" descr="http://www.leightonasia.com/deploycontrol/images/upload/CivilEngineering_l.jpg"/>
            <p:cNvPicPr>
              <a:picLocks noChangeAspect="1" noChangeArrowheads="1"/>
            </p:cNvPicPr>
            <p:nvPr/>
          </p:nvPicPr>
          <p:blipFill>
            <a:blip r:embed="rId2" cstate="print"/>
            <a:srcRect/>
            <a:stretch>
              <a:fillRect/>
            </a:stretch>
          </p:blipFill>
          <p:spPr bwMode="auto">
            <a:xfrm>
              <a:off x="2286000" y="1295400"/>
              <a:ext cx="3352800" cy="3352800"/>
            </a:xfrm>
            <a:prstGeom prst="ellipse">
              <a:avLst/>
            </a:prstGeom>
            <a:ln w="63500" cap="rnd">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9" name="Picture 5" descr="C:\Documents and Settings\bridgett\Local Settings\Temporary Internet Files\Content.IE5\QWVTS73E\MPj04384750000[1].jpg"/>
            <p:cNvPicPr>
              <a:picLocks noChangeAspect="1" noChangeArrowheads="1"/>
            </p:cNvPicPr>
            <p:nvPr/>
          </p:nvPicPr>
          <p:blipFill>
            <a:blip r:embed="rId3" cstate="print"/>
            <a:srcRect/>
            <a:stretch>
              <a:fillRect/>
            </a:stretch>
          </p:blipFill>
          <p:spPr bwMode="auto">
            <a:xfrm>
              <a:off x="5105400" y="3637316"/>
              <a:ext cx="1219200" cy="1315684"/>
            </a:xfrm>
            <a:prstGeom prst="ellipse">
              <a:avLst/>
            </a:prstGeom>
            <a:ln w="63500" cap="rnd">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grpSp>
      <p:sp>
        <p:nvSpPr>
          <p:cNvPr id="10" name="Rectangle 9"/>
          <p:cNvSpPr/>
          <p:nvPr/>
        </p:nvSpPr>
        <p:spPr>
          <a:xfrm>
            <a:off x="152400" y="152400"/>
            <a:ext cx="8839200" cy="6553200"/>
          </a:xfrm>
          <a:prstGeom prst="rect">
            <a:avLst/>
          </a:prstGeom>
          <a:noFill/>
          <a:ln w="76200"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References</a:t>
            </a:r>
            <a:endParaRPr lang="en-US" dirty="0"/>
          </a:p>
        </p:txBody>
      </p:sp>
      <p:sp>
        <p:nvSpPr>
          <p:cNvPr id="3" name="Content Placeholder 2"/>
          <p:cNvSpPr>
            <a:spLocks noGrp="1"/>
          </p:cNvSpPr>
          <p:nvPr>
            <p:ph idx="1"/>
          </p:nvPr>
        </p:nvSpPr>
        <p:spPr/>
        <p:txBody>
          <a:bodyPr>
            <a:normAutofit/>
          </a:bodyPr>
          <a:lstStyle/>
          <a:p>
            <a:r>
              <a:rPr lang="en-US" sz="2800" dirty="0" smtClean="0">
                <a:hlinkClick r:id="rId2"/>
              </a:rPr>
              <a:t>http://content.asce.org</a:t>
            </a:r>
            <a:endParaRPr lang="en-US" sz="2800" dirty="0" smtClean="0"/>
          </a:p>
          <a:p>
            <a:r>
              <a:rPr lang="en-US" sz="2800" dirty="0" smtClean="0">
                <a:hlinkClick r:id="rId3"/>
              </a:rPr>
              <a:t>http://www.asce.org/PPLContent.aspx?id=26107</a:t>
            </a:r>
            <a:endParaRPr lang="en-US" sz="2800" dirty="0" smtClean="0"/>
          </a:p>
          <a:p>
            <a:r>
              <a:rPr lang="en-US" sz="2800" dirty="0" smtClean="0">
                <a:hlinkClick r:id="rId4"/>
              </a:rPr>
              <a:t>http://eff.csuchico.edu/html/home.html</a:t>
            </a:r>
            <a:endParaRPr lang="en-US" sz="2800" dirty="0" smtClean="0"/>
          </a:p>
          <a:p>
            <a:r>
              <a:rPr lang="en-US" sz="2800" dirty="0" smtClean="0">
                <a:hlinkClick r:id="rId5"/>
              </a:rPr>
              <a:t>http://www.thefreedictionary.com/empowerment</a:t>
            </a:r>
            <a:endParaRPr lang="en-US" sz="2800" dirty="0" smtClean="0"/>
          </a:p>
          <a:p>
            <a:r>
              <a:rPr lang="en-US" sz="2800" dirty="0" smtClean="0">
                <a:hlinkClick r:id="rId6"/>
              </a:rPr>
              <a:t>https://learn.nmsu.edu/webct/urw/lc5122001.tp0/cobaltMainFrame.dowebct</a:t>
            </a:r>
            <a:endParaRPr lang="en-US" sz="2800" dirty="0" smtClean="0"/>
          </a:p>
          <a:p>
            <a:r>
              <a:rPr lang="en-US" sz="2800" dirty="0" smtClean="0">
                <a:hlinkClick r:id="rId6"/>
              </a:rPr>
              <a:t>https://learn.nmsu.edu/webct/urw/lc5122001.tp0/cobaltMainFrame.dowebct</a:t>
            </a:r>
            <a:r>
              <a:rPr lang="en-US" sz="2800" dirty="0" smtClean="0"/>
              <a:t> </a:t>
            </a:r>
          </a:p>
          <a:p>
            <a:pPr>
              <a:buNone/>
            </a:pPr>
            <a:endParaRPr lang="en-US" sz="2800" dirty="0" smtClean="0"/>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dbl">
            <a:noFill/>
          </a:ln>
        </p:spPr>
        <p:txBody>
          <a:bodyPr>
            <a:normAutofit/>
          </a:bodyPr>
          <a:lstStyle/>
          <a:p>
            <a:r>
              <a:rPr lang="en-US" sz="3200"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Introduction</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3" name="Content Placeholder 2"/>
          <p:cNvSpPr>
            <a:spLocks noGrp="1"/>
          </p:cNvSpPr>
          <p:nvPr>
            <p:ph idx="1"/>
          </p:nvPr>
        </p:nvSpPr>
        <p:spPr>
          <a:xfrm>
            <a:off x="1219200" y="2133600"/>
            <a:ext cx="6934200" cy="3810000"/>
          </a:xfrm>
        </p:spPr>
        <p:txBody>
          <a:bodyPr>
            <a:normAutofit fontScale="40000" lnSpcReduction="20000"/>
          </a:bodyPr>
          <a:lstStyle/>
          <a:p>
            <a:pPr marL="0">
              <a:lnSpc>
                <a:spcPct val="115000"/>
              </a:lnSpc>
              <a:spcBef>
                <a:spcPts val="0"/>
              </a:spcBef>
            </a:pPr>
            <a:r>
              <a:rPr lang="en-US" sz="6000" dirty="0" smtClean="0"/>
              <a:t> In today’s society we find, </a:t>
            </a:r>
            <a:r>
              <a:rPr lang="en-US" sz="6000" dirty="0" smtClean="0">
                <a:latin typeface="Times New Roman"/>
                <a:cs typeface="Times New Roman"/>
              </a:rPr>
              <a:t>a</a:t>
            </a:r>
            <a:r>
              <a:rPr lang="en-US" sz="6000" dirty="0" smtClean="0">
                <a:latin typeface="Times New Roman"/>
                <a:ea typeface="Calibri"/>
                <a:cs typeface="Times New Roman"/>
              </a:rPr>
              <a:t>n ever-increasing global population that continues</a:t>
            </a:r>
            <a:r>
              <a:rPr lang="en-US" sz="6000" dirty="0" smtClean="0">
                <a:ea typeface="Calibri"/>
                <a:cs typeface="Times New Roman"/>
              </a:rPr>
              <a:t> </a:t>
            </a:r>
            <a:r>
              <a:rPr lang="en-US" sz="6000" dirty="0" smtClean="0">
                <a:latin typeface="Times New Roman"/>
                <a:ea typeface="Calibri"/>
                <a:cs typeface="Times New Roman"/>
              </a:rPr>
              <a:t>to shift to urban areas will require widespread adoption of sustainability. Demands for energy, drinking water, clean air,</a:t>
            </a:r>
            <a:r>
              <a:rPr lang="en-US" sz="6000" dirty="0" smtClean="0">
                <a:ea typeface="Calibri"/>
                <a:cs typeface="Times New Roman"/>
              </a:rPr>
              <a:t> </a:t>
            </a:r>
            <a:r>
              <a:rPr lang="en-US" sz="6000" dirty="0" smtClean="0">
                <a:latin typeface="Times New Roman"/>
                <a:ea typeface="Calibri"/>
                <a:cs typeface="Times New Roman"/>
              </a:rPr>
              <a:t>safe waste disposal, and transportation will drive environmental</a:t>
            </a:r>
            <a:r>
              <a:rPr lang="en-US" sz="6000" dirty="0" smtClean="0">
                <a:ea typeface="Calibri"/>
                <a:cs typeface="Times New Roman"/>
              </a:rPr>
              <a:t> </a:t>
            </a:r>
            <a:r>
              <a:rPr lang="en-US" sz="6000" dirty="0" smtClean="0">
                <a:latin typeface="Times New Roman"/>
                <a:ea typeface="Calibri"/>
                <a:cs typeface="Times New Roman"/>
              </a:rPr>
              <a:t>protection and infrastructure development. Society will face</a:t>
            </a:r>
            <a:r>
              <a:rPr lang="en-US" sz="6000" dirty="0" smtClean="0">
                <a:ea typeface="Calibri"/>
                <a:cs typeface="Times New Roman"/>
              </a:rPr>
              <a:t> </a:t>
            </a:r>
            <a:r>
              <a:rPr lang="en-US" sz="6000" dirty="0" smtClean="0">
                <a:latin typeface="Times New Roman"/>
                <a:ea typeface="Calibri"/>
                <a:cs typeface="Times New Roman"/>
              </a:rPr>
              <a:t>increased threats from natural events, accidents, and perhaps</a:t>
            </a:r>
            <a:r>
              <a:rPr lang="en-US" sz="6000" dirty="0" smtClean="0">
                <a:ea typeface="Calibri"/>
                <a:cs typeface="Times New Roman"/>
              </a:rPr>
              <a:t> </a:t>
            </a:r>
            <a:r>
              <a:rPr lang="en-US" sz="6000" dirty="0" smtClean="0">
                <a:latin typeface="Times New Roman"/>
                <a:ea typeface="Calibri"/>
                <a:cs typeface="Times New Roman"/>
              </a:rPr>
              <a:t>other causes such as terrorism.</a:t>
            </a:r>
            <a:r>
              <a:rPr lang="en-US" sz="6000" baseline="-25000" dirty="0" smtClean="0">
                <a:latin typeface="Times New Roman"/>
                <a:ea typeface="Calibri"/>
                <a:cs typeface="Times New Roman"/>
              </a:rPr>
              <a:t>1</a:t>
            </a:r>
            <a:endParaRPr lang="en-US" sz="6000" dirty="0" smtClean="0">
              <a:latin typeface="Times New Roman"/>
              <a:ea typeface="Calibri"/>
              <a:cs typeface="Times New Roman"/>
            </a:endParaRPr>
          </a:p>
          <a:p>
            <a:pPr marL="0">
              <a:lnSpc>
                <a:spcPct val="115000"/>
              </a:lnSpc>
              <a:spcBef>
                <a:spcPts val="0"/>
              </a:spcBef>
              <a:buNone/>
            </a:pPr>
            <a:endParaRPr lang="en-US" sz="2700" dirty="0" smtClean="0">
              <a:latin typeface="Times New Roman"/>
              <a:ea typeface="Calibri"/>
              <a:cs typeface="Times New Roman"/>
            </a:endParaRPr>
          </a:p>
          <a:p>
            <a:pPr marL="0">
              <a:lnSpc>
                <a:spcPct val="115000"/>
              </a:lnSpc>
              <a:spcBef>
                <a:spcPts val="0"/>
              </a:spcBef>
              <a:buNone/>
            </a:pPr>
            <a:r>
              <a:rPr lang="en-US" sz="2700" dirty="0" smtClean="0">
                <a:latin typeface="Times New Roman"/>
                <a:ea typeface="Calibri"/>
                <a:cs typeface="Times New Roman"/>
              </a:rPr>
              <a:t>	</a:t>
            </a:r>
          </a:p>
          <a:p>
            <a:pPr marL="0">
              <a:lnSpc>
                <a:spcPct val="115000"/>
              </a:lnSpc>
              <a:spcBef>
                <a:spcPts val="0"/>
              </a:spcBef>
              <a:buNone/>
            </a:pPr>
            <a:endParaRPr lang="en-US" sz="2600" dirty="0" smtClean="0">
              <a:ea typeface="Calibri"/>
              <a:cs typeface="Times New Roman"/>
            </a:endParaRPr>
          </a:p>
          <a:p>
            <a:pPr>
              <a:buNone/>
            </a:pPr>
            <a:endParaRPr lang="en-US" dirty="0"/>
          </a:p>
        </p:txBody>
      </p:sp>
      <p:pic>
        <p:nvPicPr>
          <p:cNvPr id="2049" name="Picture 1" descr="C:\Documents and Settings\bridgett\Local Settings\Temporary Internet Files\Content.IE5\31TZ6D9U\MPj04331390000[1].jpg"/>
          <p:cNvPicPr>
            <a:picLocks noChangeAspect="1" noChangeArrowheads="1"/>
          </p:cNvPicPr>
          <p:nvPr/>
        </p:nvPicPr>
        <p:blipFill>
          <a:blip r:embed="rId2" cstate="print"/>
          <a:srcRect/>
          <a:stretch>
            <a:fillRect/>
          </a:stretch>
        </p:blipFill>
        <p:spPr bwMode="auto">
          <a:xfrm>
            <a:off x="6781800" y="474726"/>
            <a:ext cx="1915710" cy="121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4" name="Picture 2" descr="http://www.durhamcountync.gov/departments/ceng/images/Utility_Division/Wastewater_Treatment_Plant-001.jpg"/>
          <p:cNvPicPr>
            <a:picLocks noChangeAspect="1" noChangeArrowheads="1"/>
          </p:cNvPicPr>
          <p:nvPr/>
        </p:nvPicPr>
        <p:blipFill>
          <a:blip r:embed="rId3" cstate="print"/>
          <a:srcRect/>
          <a:stretch>
            <a:fillRect/>
          </a:stretch>
        </p:blipFill>
        <p:spPr bwMode="auto">
          <a:xfrm>
            <a:off x="228600" y="228600"/>
            <a:ext cx="1579308" cy="12161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dbl">
            <a:noFill/>
          </a:ln>
        </p:spPr>
        <p:txBody>
          <a:bodyPr>
            <a:normAutofit/>
          </a:bodyPr>
          <a:lstStyle/>
          <a:p>
            <a:r>
              <a:rPr lang="en-US" sz="3200"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Introduction</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7" name="TextBox 6"/>
          <p:cNvSpPr txBox="1"/>
          <p:nvPr/>
        </p:nvSpPr>
        <p:spPr>
          <a:xfrm>
            <a:off x="1104900" y="1905000"/>
            <a:ext cx="6934200" cy="3785652"/>
          </a:xfrm>
          <a:prstGeom prst="rect">
            <a:avLst/>
          </a:prstGeom>
          <a:noFill/>
        </p:spPr>
        <p:txBody>
          <a:bodyPr wrap="square" rtlCol="0">
            <a:spAutoFit/>
          </a:bodyPr>
          <a:lstStyle/>
          <a:p>
            <a:pPr>
              <a:buFont typeface="Arial" pitchFamily="34" charset="0"/>
              <a:buChar char="•"/>
            </a:pPr>
            <a:r>
              <a:rPr lang="en-US" sz="1700" dirty="0" smtClean="0">
                <a:latin typeface="Times New Roman"/>
                <a:ea typeface="Calibri"/>
                <a:cs typeface="Times New Roman"/>
              </a:rPr>
              <a:t>       </a:t>
            </a:r>
            <a:r>
              <a:rPr lang="en-US" sz="2400" dirty="0" smtClean="0">
                <a:latin typeface="Times New Roman"/>
                <a:ea typeface="Calibri"/>
                <a:cs typeface="Times New Roman"/>
              </a:rPr>
              <a:t>Furthermore, we find poor conditions of the infrastructures in many nations, the occurrence of corruption in the global engineering and construction industry, the minimal involvement of civil engineers in the political process, the need to more fully embrace sustainability, the globalization of engineering practice, and the desire to attract the best and brightest to the profession.</a:t>
            </a:r>
            <a:r>
              <a:rPr lang="en-US" sz="2400" baseline="-25000" dirty="0" smtClean="0">
                <a:latin typeface="Times New Roman"/>
                <a:ea typeface="Calibri"/>
                <a:cs typeface="Times New Roman"/>
              </a:rPr>
              <a:t>1 </a:t>
            </a:r>
            <a:r>
              <a:rPr lang="en-US" sz="2400" dirty="0" smtClean="0">
                <a:latin typeface="Times New Roman"/>
                <a:ea typeface="Calibri"/>
                <a:cs typeface="Times New Roman"/>
              </a:rPr>
              <a:t>Therefore, a vision needs to be implemented and created to help and guide the civil engineers of the future.</a:t>
            </a:r>
            <a:endParaRPr lang="en-US" sz="2400" dirty="0"/>
          </a:p>
        </p:txBody>
      </p:sp>
      <p:pic>
        <p:nvPicPr>
          <p:cNvPr id="2051" name="Picture 3" descr="http://img.directindustry.com/images_di/photo-g/civil-engineering-and-site-design-software-339021.jpg"/>
          <p:cNvPicPr>
            <a:picLocks noChangeAspect="1" noChangeArrowheads="1"/>
          </p:cNvPicPr>
          <p:nvPr/>
        </p:nvPicPr>
        <p:blipFill>
          <a:blip r:embed="rId2" cstate="print"/>
          <a:srcRect/>
          <a:stretch>
            <a:fillRect/>
          </a:stretch>
        </p:blipFill>
        <p:spPr bwMode="auto">
          <a:xfrm>
            <a:off x="304800" y="307085"/>
            <a:ext cx="1828800" cy="1440180"/>
          </a:xfrm>
          <a:prstGeom prst="rect">
            <a:avLst/>
          </a:prstGeom>
          <a:ln>
            <a:noFill/>
          </a:ln>
          <a:effectLst>
            <a:outerShdw blurRad="292100" dist="139700" dir="2700000" algn="tl" rotWithShape="0">
              <a:srgbClr val="333333">
                <a:alpha val="65000"/>
              </a:srgbClr>
            </a:outerShdw>
          </a:effectLst>
        </p:spPr>
      </p:pic>
      <p:pic>
        <p:nvPicPr>
          <p:cNvPr id="1026" name="Picture 2" descr="http://web.mit.edu/civenv/idr/images/Infrastructure_Collage.jpg"/>
          <p:cNvPicPr>
            <a:picLocks noChangeAspect="1" noChangeArrowheads="1"/>
          </p:cNvPicPr>
          <p:nvPr/>
        </p:nvPicPr>
        <p:blipFill>
          <a:blip r:embed="rId3" cstate="print"/>
          <a:srcRect/>
          <a:stretch>
            <a:fillRect/>
          </a:stretch>
        </p:blipFill>
        <p:spPr bwMode="auto">
          <a:xfrm>
            <a:off x="7010400" y="304799"/>
            <a:ext cx="1491640" cy="1444752"/>
          </a:xfrm>
          <a:prstGeom prst="rect">
            <a:avLst/>
          </a:prstGeom>
          <a:noFill/>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
            <a:ext cx="9144000" cy="861774"/>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MY Vision</a:t>
            </a:r>
          </a:p>
          <a:p>
            <a:pPr algn="ctr"/>
            <a:r>
              <a:rPr lang="en-US" sz="1400"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Improving The Future of Civil Engineering through Global Leadership </a:t>
            </a:r>
            <a:endParaRPr lang="en-US" sz="1400" b="1" cap="all" dirty="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endParaRPr>
          </a:p>
        </p:txBody>
      </p:sp>
      <p:sp>
        <p:nvSpPr>
          <p:cNvPr id="8" name="Down Arrow 7"/>
          <p:cNvSpPr/>
          <p:nvPr/>
        </p:nvSpPr>
        <p:spPr>
          <a:xfrm>
            <a:off x="3810000" y="3048000"/>
            <a:ext cx="228600" cy="2286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21" name="Arc 20"/>
          <p:cNvSpPr/>
          <p:nvPr/>
        </p:nvSpPr>
        <p:spPr>
          <a:xfrm rot="18151835">
            <a:off x="1717203" y="5548108"/>
            <a:ext cx="1300536" cy="990600"/>
          </a:xfrm>
          <a:prstGeom prst="arc">
            <a:avLst>
              <a:gd name="adj1" fmla="val 13970439"/>
              <a:gd name="adj2" fmla="val 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dirty="0"/>
          </a:p>
        </p:txBody>
      </p:sp>
      <p:cxnSp>
        <p:nvCxnSpPr>
          <p:cNvPr id="26" name="Straight Connector 25"/>
          <p:cNvCxnSpPr/>
          <p:nvPr/>
        </p:nvCxnSpPr>
        <p:spPr>
          <a:xfrm rot="10800000">
            <a:off x="228600" y="5181600"/>
            <a:ext cx="19812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28600" y="5791200"/>
            <a:ext cx="28956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228600" y="6324600"/>
            <a:ext cx="3810000" cy="1588"/>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76200" y="609600"/>
            <a:ext cx="8991600" cy="6570260"/>
            <a:chOff x="-533400" y="533400"/>
            <a:chExt cx="8991600" cy="6570260"/>
          </a:xfrm>
        </p:grpSpPr>
        <p:graphicFrame>
          <p:nvGraphicFramePr>
            <p:cNvPr id="7" name="Diagram 6"/>
            <p:cNvGraphicFramePr/>
            <p:nvPr/>
          </p:nvGraphicFramePr>
          <p:xfrm>
            <a:off x="-533400" y="533400"/>
            <a:ext cx="5638800" cy="360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rved Down Arrow 10"/>
            <p:cNvSpPr/>
            <p:nvPr/>
          </p:nvSpPr>
          <p:spPr>
            <a:xfrm rot="1925369">
              <a:off x="2607987" y="1350748"/>
              <a:ext cx="3712246" cy="1210948"/>
            </a:xfrm>
            <a:prstGeom prst="curvedDownArrow">
              <a:avLst>
                <a:gd name="adj1" fmla="val 31535"/>
                <a:gd name="adj2" fmla="val 50000"/>
                <a:gd name="adj3" fmla="val 43026"/>
              </a:avLst>
            </a:prstGeom>
          </p:spPr>
          <p:style>
            <a:lnRef idx="0">
              <a:schemeClr val="accent5"/>
            </a:lnRef>
            <a:fillRef idx="3">
              <a:schemeClr val="accent5"/>
            </a:fillRef>
            <a:effectRef idx="3">
              <a:schemeClr val="accent5"/>
            </a:effectRef>
            <a:fontRef idx="minor">
              <a:schemeClr val="lt1"/>
            </a:fontRef>
          </p:style>
          <p:txBody>
            <a:bodyPr bIns="457200" rtlCol="0" anchor="ctr" anchorCtr="1">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Education</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6" name="Diagram 5"/>
            <p:cNvGraphicFramePr/>
            <p:nvPr/>
          </p:nvGraphicFramePr>
          <p:xfrm>
            <a:off x="1752600" y="3200400"/>
            <a:ext cx="3505200" cy="2057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nvGraphicFramePr>
          <p:xfrm>
            <a:off x="3962400" y="2895600"/>
            <a:ext cx="4495800" cy="4114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Diagram 16"/>
            <p:cNvGraphicFramePr/>
            <p:nvPr/>
          </p:nvGraphicFramePr>
          <p:xfrm>
            <a:off x="5562600" y="914400"/>
            <a:ext cx="1447800" cy="19812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8" name="Rectangle 17"/>
            <p:cNvSpPr/>
            <p:nvPr/>
          </p:nvSpPr>
          <p:spPr>
            <a:xfrm rot="2114613">
              <a:off x="1201927" y="5139197"/>
              <a:ext cx="2640679" cy="461665"/>
            </a:xfrm>
            <a:prstGeom prst="rect">
              <a:avLst/>
            </a:prstGeom>
            <a:noFill/>
            <a:effectLst>
              <a:glow rad="139700">
                <a:schemeClr val="accent1">
                  <a:satMod val="175000"/>
                  <a:alpha val="40000"/>
                </a:schemeClr>
              </a:glow>
            </a:effectLst>
          </p:spPr>
          <p:txBody>
            <a:bodyPr wrap="none" lIns="91440" tIns="45720" rIns="91440" bIns="45720">
              <a:prstTxWarp prst="textChevronInverted">
                <a:avLst/>
              </a:prstTxWarp>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Empowerment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Arc 19"/>
            <p:cNvSpPr/>
            <p:nvPr/>
          </p:nvSpPr>
          <p:spPr>
            <a:xfrm rot="18151835">
              <a:off x="650403" y="4967492"/>
              <a:ext cx="1300536" cy="990600"/>
            </a:xfrm>
            <a:prstGeom prst="arc">
              <a:avLst>
                <a:gd name="adj1" fmla="val 13970439"/>
                <a:gd name="adj2" fmla="val 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dirty="0"/>
            </a:p>
          </p:txBody>
        </p:sp>
        <p:sp>
          <p:nvSpPr>
            <p:cNvPr id="22" name="Arc 21"/>
            <p:cNvSpPr/>
            <p:nvPr/>
          </p:nvSpPr>
          <p:spPr>
            <a:xfrm rot="18151835">
              <a:off x="2011460" y="5958092"/>
              <a:ext cx="1300536" cy="990600"/>
            </a:xfrm>
            <a:prstGeom prst="arc">
              <a:avLst>
                <a:gd name="adj1" fmla="val 13970439"/>
                <a:gd name="adj2" fmla="val 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dirty="0"/>
            </a:p>
          </p:txBody>
        </p:sp>
        <p:sp>
          <p:nvSpPr>
            <p:cNvPr id="31" name="TextBox 30"/>
            <p:cNvSpPr txBox="1"/>
            <p:nvPr/>
          </p:nvSpPr>
          <p:spPr>
            <a:xfrm rot="19816267">
              <a:off x="735833" y="4691209"/>
              <a:ext cx="762000" cy="307777"/>
            </a:xfrm>
            <a:prstGeom prst="rect">
              <a:avLst/>
            </a:prstGeom>
            <a:noFill/>
          </p:spPr>
          <p:txBody>
            <a:bodyPr wrap="square" rtlCol="0">
              <a:spAutoFit/>
            </a:bodyPr>
            <a:lstStyle/>
            <a:p>
              <a:r>
                <a:rPr lang="en-US" sz="1400" dirty="0" smtClean="0"/>
                <a:t>Adapt</a:t>
              </a:r>
              <a:endParaRPr lang="en-US" sz="1400" dirty="0"/>
            </a:p>
          </p:txBody>
        </p:sp>
        <p:sp>
          <p:nvSpPr>
            <p:cNvPr id="32" name="TextBox 31"/>
            <p:cNvSpPr txBox="1"/>
            <p:nvPr/>
          </p:nvSpPr>
          <p:spPr>
            <a:xfrm rot="19816267">
              <a:off x="1067367" y="5235194"/>
              <a:ext cx="1150999" cy="307777"/>
            </a:xfrm>
            <a:prstGeom prst="rect">
              <a:avLst/>
            </a:prstGeom>
            <a:noFill/>
          </p:spPr>
          <p:txBody>
            <a:bodyPr wrap="square" rtlCol="0">
              <a:spAutoFit/>
            </a:bodyPr>
            <a:lstStyle/>
            <a:p>
              <a:r>
                <a:rPr lang="en-US" sz="1400" dirty="0" smtClean="0"/>
                <a:t>Anticipate</a:t>
              </a:r>
              <a:endParaRPr lang="en-US" sz="1400" dirty="0"/>
            </a:p>
          </p:txBody>
        </p:sp>
        <p:sp>
          <p:nvSpPr>
            <p:cNvPr id="33" name="TextBox 32"/>
            <p:cNvSpPr txBox="1"/>
            <p:nvPr/>
          </p:nvSpPr>
          <p:spPr>
            <a:xfrm rot="19816267">
              <a:off x="1340308" y="5860253"/>
              <a:ext cx="1635115" cy="307777"/>
            </a:xfrm>
            <a:prstGeom prst="rect">
              <a:avLst/>
            </a:prstGeom>
            <a:noFill/>
          </p:spPr>
          <p:txBody>
            <a:bodyPr wrap="square" rtlCol="0">
              <a:spAutoFit/>
            </a:bodyPr>
            <a:lstStyle/>
            <a:p>
              <a:r>
                <a:rPr lang="en-US" sz="1400" dirty="0" smtClean="0"/>
                <a:t>Forward Thinking</a:t>
              </a:r>
              <a:endParaRPr lang="en-US" sz="1400" dirty="0"/>
            </a:p>
          </p:txBody>
        </p:sp>
      </p:grpSp>
      <p:pic>
        <p:nvPicPr>
          <p:cNvPr id="1026" name="Picture 2" descr="C:\Users\Sonja\AppData\Local\Microsoft\Windows\Temporary Internet Files\Content.IE5\27RI4CXK\MCj04260540000[1].wmf"/>
          <p:cNvPicPr>
            <a:picLocks noChangeAspect="1" noChangeArrowheads="1"/>
          </p:cNvPicPr>
          <p:nvPr/>
        </p:nvPicPr>
        <p:blipFill>
          <a:blip r:embed="rId22" cstate="print"/>
          <a:srcRect/>
          <a:stretch>
            <a:fillRect/>
          </a:stretch>
        </p:blipFill>
        <p:spPr bwMode="auto">
          <a:xfrm>
            <a:off x="5867400" y="990600"/>
            <a:ext cx="733689" cy="640080"/>
          </a:xfrm>
          <a:prstGeom prst="rect">
            <a:avLst/>
          </a:prstGeom>
          <a:noFill/>
        </p:spPr>
      </p:pic>
      <p:cxnSp>
        <p:nvCxnSpPr>
          <p:cNvPr id="40" name="Straight Connector 39"/>
          <p:cNvCxnSpPr/>
          <p:nvPr/>
        </p:nvCxnSpPr>
        <p:spPr>
          <a:xfrm rot="10800000">
            <a:off x="304800" y="4724400"/>
            <a:ext cx="1600200"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28600" y="4495800"/>
            <a:ext cx="1143000" cy="307777"/>
          </a:xfrm>
          <a:prstGeom prst="rect">
            <a:avLst/>
          </a:prstGeom>
          <a:noFill/>
        </p:spPr>
        <p:txBody>
          <a:bodyPr wrap="square" rtlCol="0">
            <a:spAutoFit/>
          </a:bodyPr>
          <a:lstStyle/>
          <a:p>
            <a:r>
              <a:rPr lang="en-US" sz="1400" dirty="0" smtClean="0"/>
              <a:t>Commitment</a:t>
            </a:r>
            <a:endParaRPr lang="en-US" sz="1400" dirty="0"/>
          </a:p>
        </p:txBody>
      </p:sp>
      <p:sp>
        <p:nvSpPr>
          <p:cNvPr id="44" name="TextBox 43"/>
          <p:cNvSpPr txBox="1"/>
          <p:nvPr/>
        </p:nvSpPr>
        <p:spPr>
          <a:xfrm>
            <a:off x="152400" y="4950023"/>
            <a:ext cx="1143000" cy="307777"/>
          </a:xfrm>
          <a:prstGeom prst="rect">
            <a:avLst/>
          </a:prstGeom>
          <a:noFill/>
        </p:spPr>
        <p:txBody>
          <a:bodyPr wrap="square" rtlCol="0">
            <a:spAutoFit/>
          </a:bodyPr>
          <a:lstStyle/>
          <a:p>
            <a:r>
              <a:rPr lang="en-US" sz="1400" dirty="0" smtClean="0"/>
              <a:t>Integrity</a:t>
            </a:r>
            <a:endParaRPr lang="en-US" sz="1400" dirty="0"/>
          </a:p>
        </p:txBody>
      </p:sp>
      <p:sp>
        <p:nvSpPr>
          <p:cNvPr id="45" name="TextBox 44"/>
          <p:cNvSpPr txBox="1"/>
          <p:nvPr/>
        </p:nvSpPr>
        <p:spPr>
          <a:xfrm>
            <a:off x="152400" y="5559623"/>
            <a:ext cx="1143000" cy="307777"/>
          </a:xfrm>
          <a:prstGeom prst="rect">
            <a:avLst/>
          </a:prstGeom>
          <a:noFill/>
        </p:spPr>
        <p:txBody>
          <a:bodyPr wrap="square" rtlCol="0">
            <a:spAutoFit/>
          </a:bodyPr>
          <a:lstStyle/>
          <a:p>
            <a:r>
              <a:rPr lang="en-US" sz="1400" dirty="0" smtClean="0"/>
              <a:t>Trust</a:t>
            </a:r>
            <a:endParaRPr lang="en-US" sz="1400" dirty="0"/>
          </a:p>
        </p:txBody>
      </p:sp>
      <p:sp>
        <p:nvSpPr>
          <p:cNvPr id="46" name="TextBox 45"/>
          <p:cNvSpPr txBox="1"/>
          <p:nvPr/>
        </p:nvSpPr>
        <p:spPr>
          <a:xfrm>
            <a:off x="152400" y="6093023"/>
            <a:ext cx="1143000" cy="307777"/>
          </a:xfrm>
          <a:prstGeom prst="rect">
            <a:avLst/>
          </a:prstGeom>
          <a:noFill/>
        </p:spPr>
        <p:txBody>
          <a:bodyPr wrap="square" rtlCol="0">
            <a:spAutoFit/>
          </a:bodyPr>
          <a:lstStyle/>
          <a:p>
            <a:r>
              <a:rPr lang="en-US" sz="1400" dirty="0" smtClean="0"/>
              <a:t>Values</a:t>
            </a:r>
            <a:endParaRPr lang="en-US" sz="14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Goals &amp; 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Entrusted by Society to:</a:t>
            </a:r>
          </a:p>
          <a:p>
            <a:pPr lvl="1"/>
            <a:r>
              <a:rPr lang="en-US" b="1" dirty="0" smtClean="0">
                <a:latin typeface="Times New Roman" pitchFamily="18" charset="0"/>
                <a:cs typeface="Times New Roman" pitchFamily="18" charset="0"/>
              </a:rPr>
              <a:t>Create</a:t>
            </a:r>
            <a:r>
              <a:rPr lang="en-US" dirty="0" smtClean="0">
                <a:latin typeface="Times New Roman" pitchFamily="18" charset="0"/>
                <a:cs typeface="Times New Roman" pitchFamily="18" charset="0"/>
              </a:rPr>
              <a:t> a sustainable world</a:t>
            </a:r>
          </a:p>
          <a:p>
            <a:pPr lvl="1"/>
            <a:r>
              <a:rPr lang="en-US" b="1" dirty="0" smtClean="0">
                <a:latin typeface="Times New Roman" pitchFamily="18" charset="0"/>
                <a:cs typeface="Times New Roman" pitchFamily="18" charset="0"/>
              </a:rPr>
              <a:t>Enhance</a:t>
            </a:r>
            <a:r>
              <a:rPr lang="en-US" dirty="0" smtClean="0">
                <a:latin typeface="Times New Roman" pitchFamily="18" charset="0"/>
                <a:cs typeface="Times New Roman" pitchFamily="18" charset="0"/>
              </a:rPr>
              <a:t> the global quality of life</a:t>
            </a:r>
          </a:p>
          <a:p>
            <a:pPr lvl="1"/>
            <a:r>
              <a:rPr lang="en-US" b="1" dirty="0" smtClean="0">
                <a:latin typeface="Times New Roman" pitchFamily="18" charset="0"/>
                <a:cs typeface="Times New Roman" pitchFamily="18" charset="0"/>
              </a:rPr>
              <a:t>Serve</a:t>
            </a:r>
            <a:r>
              <a:rPr lang="en-US" dirty="0" smtClean="0">
                <a:latin typeface="Times New Roman" pitchFamily="18" charset="0"/>
                <a:cs typeface="Times New Roman" pitchFamily="18" charset="0"/>
              </a:rPr>
              <a:t> competently, collaboratively, and ethically as master;</a:t>
            </a:r>
          </a:p>
          <a:p>
            <a:pPr lvl="2"/>
            <a:r>
              <a:rPr lang="en-US" dirty="0" smtClean="0">
                <a:latin typeface="Times New Roman" pitchFamily="18" charset="0"/>
                <a:cs typeface="Times New Roman" pitchFamily="18" charset="0"/>
              </a:rPr>
              <a:t>planners, designers, constructors, and operators of society’s economic and social engine—the built environment;</a:t>
            </a:r>
          </a:p>
          <a:p>
            <a:pPr lvl="2"/>
            <a:r>
              <a:rPr lang="en-US" dirty="0" smtClean="0">
                <a:latin typeface="Times New Roman" pitchFamily="18" charset="0"/>
                <a:cs typeface="Times New Roman" pitchFamily="18" charset="0"/>
              </a:rPr>
              <a:t>stewards of the natural environment and its resources;</a:t>
            </a:r>
          </a:p>
          <a:p>
            <a:pPr lvl="2"/>
            <a:r>
              <a:rPr lang="en-US" dirty="0" smtClean="0">
                <a:latin typeface="Times New Roman" pitchFamily="18" charset="0"/>
                <a:cs typeface="Times New Roman" pitchFamily="18" charset="0"/>
              </a:rPr>
              <a:t>innovators and integrators of ideas and technology across the public, private, and academic sectors;</a:t>
            </a:r>
          </a:p>
          <a:p>
            <a:pPr lvl="2"/>
            <a:r>
              <a:rPr lang="en-US" dirty="0" smtClean="0">
                <a:latin typeface="Times New Roman" pitchFamily="18" charset="0"/>
                <a:cs typeface="Times New Roman" pitchFamily="18" charset="0"/>
              </a:rPr>
              <a:t>managers of risk and uncertainty caused by natural events, accidents, and other threats; and</a:t>
            </a:r>
          </a:p>
          <a:p>
            <a:pPr lvl="2"/>
            <a:r>
              <a:rPr lang="en-US" dirty="0" smtClean="0">
                <a:latin typeface="Times New Roman" pitchFamily="18" charset="0"/>
                <a:cs typeface="Times New Roman" pitchFamily="18" charset="0"/>
              </a:rPr>
              <a:t>leaders in discussions and decisions shaping public environmental and infrastructure policy.</a:t>
            </a:r>
          </a:p>
          <a:p>
            <a:pPr>
              <a:buNone/>
            </a:pPr>
            <a:endParaRPr lang="en-US" dirty="0" smtClean="0"/>
          </a:p>
        </p:txBody>
      </p:sp>
      <p:pic>
        <p:nvPicPr>
          <p:cNvPr id="6150" name="Picture 6" descr="C:\Documents and Settings\bridgett\My Documents\My Pictures\Microsoft Clip Organizer\j0172619.gif"/>
          <p:cNvPicPr>
            <a:picLocks noChangeAspect="1" noChangeArrowheads="1" noCrop="1"/>
          </p:cNvPicPr>
          <p:nvPr/>
        </p:nvPicPr>
        <p:blipFill>
          <a:blip r:embed="rId2" cstate="print"/>
          <a:srcRect/>
          <a:stretch>
            <a:fillRect/>
          </a:stretch>
        </p:blipFill>
        <p:spPr bwMode="auto">
          <a:xfrm>
            <a:off x="6781800" y="1295400"/>
            <a:ext cx="1171575" cy="11811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bridgett\My Documents\My Pictures\Microsoft Clip Organizer\j0442491.jpg"/>
          <p:cNvPicPr>
            <a:picLocks noChangeAspect="1" noChangeArrowheads="1"/>
          </p:cNvPicPr>
          <p:nvPr/>
        </p:nvPicPr>
        <p:blipFill>
          <a:blip r:embed="rId2" cstate="print"/>
          <a:srcRect/>
          <a:stretch>
            <a:fillRect/>
          </a:stretch>
        </p:blipFill>
        <p:spPr bwMode="auto">
          <a:xfrm>
            <a:off x="457200" y="152400"/>
            <a:ext cx="822960" cy="1234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a:xfrm>
            <a:off x="914400" y="228600"/>
            <a:ext cx="8229600" cy="1143000"/>
          </a:xfrm>
        </p:spPr>
        <p:txBody>
          <a:bodyPr/>
          <a:lstStyle/>
          <a:p>
            <a:r>
              <a:rPr lang="en-US"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Goals &amp; 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Education</a:t>
            </a:r>
          </a:p>
          <a:p>
            <a:pPr lvl="1"/>
            <a:r>
              <a:rPr lang="en-US" i="1" dirty="0" smtClean="0">
                <a:latin typeface="Times New Roman" pitchFamily="18" charset="0"/>
                <a:cs typeface="Times New Roman" pitchFamily="18" charset="0"/>
              </a:rPr>
              <a:t>Support</a:t>
            </a:r>
            <a:r>
              <a:rPr lang="en-US" dirty="0" smtClean="0">
                <a:latin typeface="Times New Roman" pitchFamily="18" charset="0"/>
                <a:cs typeface="Times New Roman" pitchFamily="18" charset="0"/>
              </a:rPr>
              <a:t> from leaders in the schools to help motivated and obtain a great education</a:t>
            </a:r>
          </a:p>
          <a:p>
            <a:pPr lvl="1"/>
            <a:r>
              <a:rPr lang="en-US" i="1" dirty="0" smtClean="0">
                <a:latin typeface="Times New Roman" pitchFamily="18" charset="0"/>
                <a:cs typeface="Times New Roman" pitchFamily="18" charset="0"/>
              </a:rPr>
              <a:t>Increased Resources </a:t>
            </a:r>
            <a:r>
              <a:rPr lang="en-US" dirty="0" smtClean="0">
                <a:latin typeface="Times New Roman" pitchFamily="18" charset="0"/>
                <a:cs typeface="Times New Roman" pitchFamily="18" charset="0"/>
              </a:rPr>
              <a:t>at schools so that one can implement and experience more from there education and fields of study</a:t>
            </a:r>
          </a:p>
          <a:p>
            <a:pPr lvl="1"/>
            <a:r>
              <a:rPr lang="en-US" i="1" dirty="0" smtClean="0">
                <a:latin typeface="Times New Roman" pitchFamily="18" charset="0"/>
                <a:cs typeface="Times New Roman" pitchFamily="18" charset="0"/>
              </a:rPr>
              <a:t>Critical thinking &amp; Problem Solving abilities </a:t>
            </a:r>
            <a:r>
              <a:rPr lang="en-US" dirty="0" smtClean="0">
                <a:latin typeface="Times New Roman" pitchFamily="18" charset="0"/>
                <a:cs typeface="Times New Roman" pitchFamily="18" charset="0"/>
              </a:rPr>
              <a:t>obtained through education in order to be more prepared for the workforce and the real world</a:t>
            </a:r>
            <a:endParaRPr lang="en-US" i="1" dirty="0" smtClean="0">
              <a:latin typeface="Times New Roman" pitchFamily="18" charset="0"/>
              <a:cs typeface="Times New Roman" pitchFamily="18" charset="0"/>
            </a:endParaRPr>
          </a:p>
          <a:p>
            <a:pPr lvl="1"/>
            <a:r>
              <a:rPr lang="en-US" i="1" dirty="0" smtClean="0">
                <a:latin typeface="Times New Roman" pitchFamily="18" charset="0"/>
                <a:cs typeface="Times New Roman" pitchFamily="18" charset="0"/>
              </a:rPr>
              <a:t>Perspectives &amp; Experiences, </a:t>
            </a:r>
            <a:r>
              <a:rPr lang="en-US" dirty="0" smtClean="0">
                <a:latin typeface="Times New Roman" pitchFamily="18" charset="0"/>
                <a:cs typeface="Times New Roman" pitchFamily="18" charset="0"/>
              </a:rPr>
              <a:t>gained through education so that one can be more skillful prepared and knowledgeable in their field of study</a:t>
            </a:r>
            <a:endParaRPr lang="en-US"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http://dekerivers.files.wordpress.com/2009/02/abrahamlincoln5-500.jpg"/>
          <p:cNvPicPr>
            <a:picLocks noChangeAspect="1" noChangeArrowheads="1"/>
          </p:cNvPicPr>
          <p:nvPr/>
        </p:nvPicPr>
        <p:blipFill>
          <a:blip r:embed="rId3" cstate="print"/>
          <a:srcRect/>
          <a:stretch>
            <a:fillRect/>
          </a:stretch>
        </p:blipFill>
        <p:spPr bwMode="auto">
          <a:xfrm>
            <a:off x="228600" y="2057400"/>
            <a:ext cx="1984248" cy="32004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Goals &amp; Objectives</a:t>
            </a:r>
            <a:endParaRPr lang="en-US" dirty="0"/>
          </a:p>
        </p:txBody>
      </p:sp>
      <p:sp>
        <p:nvSpPr>
          <p:cNvPr id="3" name="Content Placeholder 2"/>
          <p:cNvSpPr>
            <a:spLocks noGrp="1"/>
          </p:cNvSpPr>
          <p:nvPr>
            <p:ph idx="1"/>
          </p:nvPr>
        </p:nvSpPr>
        <p:spPr>
          <a:xfrm>
            <a:off x="2362200" y="1676400"/>
            <a:ext cx="6324600" cy="5029200"/>
          </a:xfrm>
        </p:spPr>
        <p:txBody>
          <a:bodyPr>
            <a:normAutofit fontScale="92500" lnSpcReduction="20000"/>
          </a:bodyPr>
          <a:lstStyle/>
          <a:p>
            <a:r>
              <a:rPr lang="en-US" dirty="0" smtClean="0">
                <a:latin typeface="Times New Roman" pitchFamily="18" charset="0"/>
                <a:cs typeface="Times New Roman" pitchFamily="18" charset="0"/>
              </a:rPr>
              <a:t>Empowerment</a:t>
            </a:r>
          </a:p>
          <a:p>
            <a:pPr lvl="1"/>
            <a:r>
              <a:rPr lang="en-US" dirty="0" smtClean="0">
                <a:latin typeface="Times New Roman" pitchFamily="18" charset="0"/>
                <a:cs typeface="Times New Roman" pitchFamily="18" charset="0"/>
              </a:rPr>
              <a:t>Provide empowerment through leadership</a:t>
            </a:r>
          </a:p>
          <a:p>
            <a:pPr lvl="3"/>
            <a:r>
              <a:rPr lang="en-US" i="1" dirty="0" smtClean="0">
                <a:latin typeface="Times New Roman" pitchFamily="18" charset="0"/>
                <a:cs typeface="Times New Roman" pitchFamily="18" charset="0"/>
              </a:rPr>
              <a:t>Adapt</a:t>
            </a:r>
            <a:r>
              <a:rPr lang="en-US" dirty="0" smtClean="0">
                <a:latin typeface="Times New Roman" pitchFamily="18" charset="0"/>
                <a:cs typeface="Times New Roman" pitchFamily="18" charset="0"/>
              </a:rPr>
              <a:t> to ones surroundings</a:t>
            </a:r>
          </a:p>
          <a:p>
            <a:pPr lvl="3"/>
            <a:r>
              <a:rPr lang="en-US" i="1" dirty="0" smtClean="0">
                <a:latin typeface="Times New Roman" pitchFamily="18" charset="0"/>
                <a:cs typeface="Times New Roman" pitchFamily="18" charset="0"/>
              </a:rPr>
              <a:t>Anticipate </a:t>
            </a:r>
            <a:r>
              <a:rPr lang="en-US" dirty="0" smtClean="0">
                <a:latin typeface="Times New Roman" pitchFamily="18" charset="0"/>
                <a:cs typeface="Times New Roman" pitchFamily="18" charset="0"/>
              </a:rPr>
              <a:t> what's to come </a:t>
            </a:r>
            <a:endParaRPr lang="en-US" dirty="0">
              <a:latin typeface="Times New Roman" pitchFamily="18" charset="0"/>
              <a:cs typeface="Times New Roman" pitchFamily="18" charset="0"/>
            </a:endParaRPr>
          </a:p>
          <a:p>
            <a:pPr lvl="3"/>
            <a:r>
              <a:rPr lang="en-US" i="1" dirty="0" smtClean="0">
                <a:latin typeface="Times New Roman" pitchFamily="18" charset="0"/>
                <a:cs typeface="Times New Roman" pitchFamily="18" charset="0"/>
              </a:rPr>
              <a:t>Forward thinking </a:t>
            </a:r>
            <a:r>
              <a:rPr lang="en-US" dirty="0" smtClean="0">
                <a:latin typeface="Times New Roman" pitchFamily="18" charset="0"/>
                <a:cs typeface="Times New Roman" pitchFamily="18" charset="0"/>
              </a:rPr>
              <a:t>in order to grow to ones full potential</a:t>
            </a:r>
          </a:p>
          <a:p>
            <a:pPr lvl="1"/>
            <a:r>
              <a:rPr lang="en-US" dirty="0" smtClean="0">
                <a:latin typeface="Times New Roman" pitchFamily="18" charset="0"/>
                <a:cs typeface="Times New Roman" pitchFamily="18" charset="0"/>
              </a:rPr>
              <a:t>Possess/Obtains the following traits as a leader</a:t>
            </a:r>
          </a:p>
          <a:p>
            <a:pPr lvl="2"/>
            <a:r>
              <a:rPr lang="en-US" dirty="0" smtClean="0">
                <a:latin typeface="Times New Roman" pitchFamily="18" charset="0"/>
                <a:cs typeface="Times New Roman" pitchFamily="18" charset="0"/>
              </a:rPr>
              <a:t>Commitment </a:t>
            </a:r>
          </a:p>
          <a:p>
            <a:pPr lvl="2"/>
            <a:r>
              <a:rPr lang="en-US" dirty="0" smtClean="0">
                <a:latin typeface="Times New Roman" pitchFamily="18" charset="0"/>
                <a:cs typeface="Times New Roman" pitchFamily="18" charset="0"/>
              </a:rPr>
              <a:t>Integrity</a:t>
            </a:r>
          </a:p>
          <a:p>
            <a:pPr lvl="2"/>
            <a:r>
              <a:rPr lang="en-US" dirty="0" smtClean="0">
                <a:latin typeface="Times New Roman" pitchFamily="18" charset="0"/>
                <a:cs typeface="Times New Roman" pitchFamily="18" charset="0"/>
              </a:rPr>
              <a:t>Trust </a:t>
            </a:r>
          </a:p>
          <a:p>
            <a:pPr lvl="2"/>
            <a:r>
              <a:rPr lang="en-US" dirty="0" smtClean="0">
                <a:latin typeface="Times New Roman" pitchFamily="18" charset="0"/>
                <a:cs typeface="Times New Roman" pitchFamily="18" charset="0"/>
              </a:rPr>
              <a:t>Values</a:t>
            </a:r>
          </a:p>
          <a:p>
            <a:pPr lvl="2"/>
            <a:endParaRPr lang="en-US" dirty="0" smtClean="0"/>
          </a:p>
          <a:p>
            <a:pPr lvl="2">
              <a:buNone/>
            </a:pPr>
            <a:r>
              <a:rPr lang="en-US" dirty="0" smtClean="0"/>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fill="remove" nodeType="withEffect">
                                  <p:stCondLst>
                                    <p:cond delay="0"/>
                                  </p:stCondLst>
                                  <p:childTnLst>
                                    <p:animClr clrSpc="rgb">
                                      <p:cBhvr override="childStyle">
                                        <p:cTn id="6" dur="2500" accel="50000" autoRev="1" fill="hold" tmFilter="0, 0; .33333, 1; 1, 1">
                                          <p:stCondLst>
                                            <p:cond delay="0"/>
                                          </p:stCondLst>
                                        </p:cTn>
                                        <p:tgtEl>
                                          <p:spTgt spid="4099"/>
                                        </p:tgtEl>
                                        <p:attrNameLst>
                                          <p:attrName>style.color</p:attrName>
                                        </p:attrNameLst>
                                      </p:cBhvr>
                                      <p:to>
                                        <a:schemeClr val="accent2"/>
                                      </p:to>
                                    </p:animClr>
                                    <p:animClr clrSpc="rgb">
                                      <p:cBhvr>
                                        <p:cTn id="7" dur="2500" accel="50000" autoRev="1" fill="hold" tmFilter="0, 0; .33333, 1; 1, 1">
                                          <p:stCondLst>
                                            <p:cond delay="0"/>
                                          </p:stCondLst>
                                        </p:cTn>
                                        <p:tgtEl>
                                          <p:spTgt spid="4099"/>
                                        </p:tgtEl>
                                        <p:attrNameLst>
                                          <p:attrName>fillcolor</p:attrName>
                                        </p:attrNameLst>
                                      </p:cBhvr>
                                      <p:to>
                                        <a:schemeClr val="accent2"/>
                                      </p:to>
                                    </p:animClr>
                                    <p:set>
                                      <p:cBhvr>
                                        <p:cTn id="8" dur="5000" fill="hold"/>
                                        <p:tgtEl>
                                          <p:spTgt spid="4099"/>
                                        </p:tgtEl>
                                        <p:attrNameLst>
                                          <p:attrName>fill.type</p:attrName>
                                        </p:attrNameLst>
                                      </p:cBhvr>
                                      <p:to>
                                        <p:strVal val="solid"/>
                                      </p:to>
                                    </p:set>
                                    <p:set>
                                      <p:cBhvr>
                                        <p:cTn id="9" dur="5000" fill="hold"/>
                                        <p:tgtEl>
                                          <p:spTgt spid="4099"/>
                                        </p:tgtEl>
                                        <p:attrNameLst>
                                          <p:attrName>fill.on</p:attrName>
                                        </p:attrNameLst>
                                      </p:cBhvr>
                                      <p:to>
                                        <p:strVal val="true"/>
                                      </p:to>
                                    </p:set>
                                    <p:animScale>
                                      <p:cBhvr>
                                        <p:cTn id="10" dur="2500" accel="50000" autoRev="1" fill="hold" tmFilter="0, 0; .33333, 1; 1, 1">
                                          <p:stCondLst>
                                            <p:cond delay="0"/>
                                          </p:stCondLst>
                                        </p:cTn>
                                        <p:tgtEl>
                                          <p:spTgt spid="4099"/>
                                        </p:tgtEl>
                                      </p:cBhvr>
                                      <p:from x="100000" y="100000"/>
                                      <p:to x="100000" y="140000"/>
                                    </p:animScale>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Vision &amp; impact</a:t>
            </a:r>
            <a:endParaRPr lang="en-US" dirty="0"/>
          </a:p>
        </p:txBody>
      </p:sp>
      <p:sp>
        <p:nvSpPr>
          <p:cNvPr id="3" name="Content Placeholder 2"/>
          <p:cNvSpPr>
            <a:spLocks noGrp="1"/>
          </p:cNvSpPr>
          <p:nvPr>
            <p:ph idx="1"/>
          </p:nvPr>
        </p:nvSpPr>
        <p:spPr>
          <a:xfrm>
            <a:off x="762000" y="2133600"/>
            <a:ext cx="7924800" cy="2438400"/>
          </a:xfrm>
        </p:spPr>
        <p:txBody>
          <a:bodyPr>
            <a:normAutofit fontScale="92500"/>
          </a:bodyPr>
          <a:lstStyle/>
          <a:p>
            <a:pPr marL="0" indent="0" algn="ctr">
              <a:spcBef>
                <a:spcPts val="0"/>
              </a:spcBef>
              <a:buNone/>
            </a:pPr>
            <a:r>
              <a:rPr lang="en-US" sz="3000" dirty="0" smtClean="0">
                <a:latin typeface="Times New Roman" pitchFamily="18" charset="0"/>
                <a:cs typeface="Times New Roman" pitchFamily="18" charset="0"/>
              </a:rPr>
              <a:t>That in the future, civil engineers will serve</a:t>
            </a:r>
          </a:p>
          <a:p>
            <a:pPr marL="0" indent="0" algn="ctr">
              <a:spcBef>
                <a:spcPts val="0"/>
              </a:spcBef>
              <a:buNone/>
            </a:pPr>
            <a:r>
              <a:rPr lang="en-US" sz="3000" dirty="0" smtClean="0">
                <a:latin typeface="Times New Roman" pitchFamily="18" charset="0"/>
                <a:cs typeface="Times New Roman" pitchFamily="18" charset="0"/>
              </a:rPr>
              <a:t>as master builders, environmental stewards, innovators and integrators, managers of risk and uncertainty, and leaders in shaping</a:t>
            </a:r>
          </a:p>
          <a:p>
            <a:pPr marL="0" indent="0" algn="ctr">
              <a:spcBef>
                <a:spcPts val="0"/>
              </a:spcBef>
              <a:buNone/>
            </a:pPr>
            <a:r>
              <a:rPr lang="en-US" sz="3000" dirty="0" smtClean="0">
                <a:latin typeface="Times New Roman" pitchFamily="18" charset="0"/>
                <a:cs typeface="Times New Roman" pitchFamily="18" charset="0"/>
              </a:rPr>
              <a:t>public policy through education and empowerment.</a:t>
            </a: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0"/>
                <a:solidFill>
                  <a:schemeClr val="bg1"/>
                </a:solidFill>
                <a:effectLst>
                  <a:outerShdw blurRad="50800" dist="38100" dir="2700000" algn="tl" rotWithShape="0">
                    <a:prstClr val="black">
                      <a:alpha val="40000"/>
                    </a:prstClr>
                  </a:outerShdw>
                  <a:reflection blurRad="12700" stA="50000" endPos="50000" dist="5000" dir="5400000" sy="-100000" rotWithShape="0"/>
                </a:effectLst>
                <a:latin typeface="Arial Black" pitchFamily="34" charset="0"/>
              </a:rPr>
              <a:t>summary</a:t>
            </a:r>
            <a:endParaRPr lang="en-US" dirty="0"/>
          </a:p>
        </p:txBody>
      </p:sp>
      <p:sp>
        <p:nvSpPr>
          <p:cNvPr id="3" name="Content Placeholder 2"/>
          <p:cNvSpPr>
            <a:spLocks noGrp="1"/>
          </p:cNvSpPr>
          <p:nvPr>
            <p:ph idx="1"/>
          </p:nvPr>
        </p:nvSpPr>
        <p:spPr>
          <a:xfrm>
            <a:off x="1295400" y="1371600"/>
            <a:ext cx="7391400" cy="4754563"/>
          </a:xfrm>
        </p:spPr>
        <p:txBody>
          <a:bodyPr>
            <a:noAutofit/>
          </a:bodyPr>
          <a:lstStyle/>
          <a:p>
            <a:pPr>
              <a:buNone/>
            </a:pPr>
            <a:r>
              <a:rPr lang="en-US" sz="2600" dirty="0" smtClean="0">
                <a:latin typeface="Times New Roman" pitchFamily="18" charset="0"/>
                <a:cs typeface="Times New Roman" pitchFamily="18" charset="0"/>
              </a:rPr>
              <a:t>In summary one should be able to fulfill and see that the Vision sets an aspirational target for a new global state of affairs: Civil engineers will be entrusted by society to help achieve a sustainable world and raise the global quality of life. Civil engineers, as a body of professionals, will be master planners, designers, and constructors;  stewards of the natural environment; innovators and integrators of technology; managers of risk; And leaders in shaping public policy, where “master” implies “leader” in both role and knowledge.</a:t>
            </a:r>
            <a:endParaRPr lang="en-US" sz="2600" dirty="0">
              <a:latin typeface="Times New Roman" pitchFamily="18" charset="0"/>
              <a:cs typeface="Times New Roman" pitchFamily="18" charset="0"/>
            </a:endParaRPr>
          </a:p>
        </p:txBody>
      </p:sp>
      <p:pic>
        <p:nvPicPr>
          <p:cNvPr id="2049" name="Picture 1" descr="C:\Documents and Settings\bridgett\Local Settings\Temporary Internet Files\Content.IE5\3OFXZR91\MC900229305[1].wmf"/>
          <p:cNvPicPr>
            <a:picLocks noChangeAspect="1" noChangeArrowheads="1"/>
          </p:cNvPicPr>
          <p:nvPr/>
        </p:nvPicPr>
        <p:blipFill>
          <a:blip r:embed="rId2" cstate="print"/>
          <a:srcRect/>
          <a:stretch>
            <a:fillRect/>
          </a:stretch>
        </p:blipFill>
        <p:spPr bwMode="auto">
          <a:xfrm>
            <a:off x="228600" y="228600"/>
            <a:ext cx="914400" cy="1594863"/>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fade">
                                      <p:cBhvr>
                                        <p:cTn id="7" dur="50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605</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Improving The Future of Civil Engineering through Global Leadership  </vt:lpstr>
      <vt:lpstr>Introduction</vt:lpstr>
      <vt:lpstr>Introduction</vt:lpstr>
      <vt:lpstr>Slide 4</vt:lpstr>
      <vt:lpstr>Goals &amp; Objectives</vt:lpstr>
      <vt:lpstr>Goals &amp; Objectives</vt:lpstr>
      <vt:lpstr>Goals &amp; Objectives</vt:lpstr>
      <vt:lpstr>Vision &amp; impact</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Bridgette Grace</dc:creator>
  <cp:lastModifiedBy>Fred Rodriguez</cp:lastModifiedBy>
  <cp:revision>37</cp:revision>
  <dcterms:created xsi:type="dcterms:W3CDTF">2010-04-07T18:43:45Z</dcterms:created>
  <dcterms:modified xsi:type="dcterms:W3CDTF">2010-04-26T14:32:30Z</dcterms:modified>
</cp:coreProperties>
</file>